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  <p:sldMasterId id="2147483780" r:id="rId3"/>
    <p:sldMasterId id="2147483804" r:id="rId4"/>
    <p:sldMasterId id="2147483816" r:id="rId5"/>
    <p:sldMasterId id="2147483828" r:id="rId6"/>
    <p:sldMasterId id="2147483840" r:id="rId7"/>
  </p:sldMasterIdLst>
  <p:notesMasterIdLst>
    <p:notesMasterId r:id="rId27"/>
  </p:notesMasterIdLst>
  <p:sldIdLst>
    <p:sldId id="286" r:id="rId8"/>
    <p:sldId id="297" r:id="rId9"/>
    <p:sldId id="261" r:id="rId10"/>
    <p:sldId id="298" r:id="rId11"/>
    <p:sldId id="300" r:id="rId12"/>
    <p:sldId id="301" r:id="rId13"/>
    <p:sldId id="302" r:id="rId14"/>
    <p:sldId id="269" r:id="rId15"/>
    <p:sldId id="274" r:id="rId16"/>
    <p:sldId id="276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81BC00-B1E7-4F72-BD5B-DF7FDF84B820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E2C7D8-12E6-4640-AF5D-005F7CED25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BE1BE-7D6E-4FAB-B49E-2B9D9DCB03D3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E107E-8E47-43EA-9D53-E73729778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F91A-EA87-4792-B0CB-61EF5CE212C2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A172-019F-43D9-A514-5158A104C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3033D-2DD0-49D7-A55C-BF11A9B3F108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6ECAE-391D-4F09-A1BE-C1B497C610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ABE1BE-7D6E-4FAB-B49E-2B9D9DCB03D3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E107E-8E47-43EA-9D53-E73729778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16A61-F07C-4C71-BC10-2B75E13A4815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7CBAD-709B-4E42-BF25-7E5BD92A7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C01BC2-5ED8-417C-B47E-4FC8C34AADB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F9488-A0DF-425E-9472-20DCE3C00F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6CFE1-BBDE-4068-821A-4350AC7F619C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3FEF8-9AD6-47E3-85CA-4F5C5AA94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FFBD1-96C2-49B1-9866-2D779696DE3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6DEF-9BFC-4589-8A95-9D39ED78A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650B7-D8CE-4DF7-BE78-9BA955142C2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53529-C698-4752-8E5A-A6241619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195D1-B1E7-4CDF-9D3C-98B24C3DCE7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6AA6-3C30-403D-8A67-1E826D275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445915-6CCF-4538-8B89-8B538312B3A0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1A1BC-FFDC-4BFC-B9C3-AEDC59AA2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16A61-F07C-4C71-BC10-2B75E13A4815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7CBAD-709B-4E42-BF25-7E5BD92A7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E66C-2D0C-4643-8778-3FA8151E335B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33AC91A-3E6C-4044-B825-6121D347B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FF91A-EA87-4792-B0CB-61EF5CE212C2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DA172-019F-43D9-A514-5158A104C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033D-2DD0-49D7-A55C-BF11A9B3F108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6ECAE-391D-4F09-A1BE-C1B497C61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ABE1BE-7D6E-4FAB-B49E-2B9D9DCB03D3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BE107E-8E47-43EA-9D53-E73729778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5C716A61-F07C-4C71-BC10-2B75E13A4815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EA7CBAD-709B-4E42-BF25-7E5BD92A7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C01BC2-5ED8-417C-B47E-4FC8C34AADB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F9488-A0DF-425E-9472-20DCE3C00F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6CFE1-BBDE-4068-821A-4350AC7F619C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3FEF8-9AD6-47E3-85CA-4F5C5AA94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6DEF-9BFC-4589-8A95-9D39ED78A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FFBD1-96C2-49B1-9866-2D779696DE3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650B7-D8CE-4DF7-BE78-9BA955142C2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53529-C698-4752-8E5A-A6241619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195D1-B1E7-4CDF-9D3C-98B24C3DCE7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6AA6-3C30-403D-8A67-1E826D275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01BC2-5ED8-417C-B47E-4FC8C34AADBE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F9488-A0DF-425E-9472-20DCE3C00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23445915-6CCF-4538-8B89-8B538312B3A0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541A1BC-FFDC-4BFC-B9C3-AEDC59AA2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E66C-2D0C-4643-8778-3FA8151E335B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3AC91A-3E6C-4044-B825-6121D347B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FF91A-EA87-4792-B0CB-61EF5CE212C2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DA172-019F-43D9-A514-5158A104C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033D-2DD0-49D7-A55C-BF11A9B3F108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6ECAE-391D-4F09-A1BE-C1B497C61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CBABE1BE-7D6E-4FAB-B49E-2B9D9DCB03D3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1BE107E-8E47-43EA-9D53-E73729778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C716A61-F07C-4C71-BC10-2B75E13A4815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EA7CBAD-709B-4E42-BF25-7E5BD92A7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A3C01BC2-5ED8-417C-B47E-4FC8C34AADB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912F9488-A0DF-425E-9472-20DCE3C00F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6CFE1-BBDE-4068-821A-4350AC7F619C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3FEF8-9AD6-47E3-85CA-4F5C5AA94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FFBD1-96C2-49B1-9866-2D779696DE3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6DEF-9BFC-4589-8A95-9D39ED78A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86650B7-D8CE-4DF7-BE78-9BA955142C2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4E53529-C698-4752-8E5A-A6241619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6CFE1-BBDE-4068-821A-4350AC7F619C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3FEF8-9AD6-47E3-85CA-4F5C5AA94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195D1-B1E7-4CDF-9D3C-98B24C3DCE7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6AA6-3C30-403D-8A67-1E826D275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3445915-6CCF-4538-8B89-8B538312B3A0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541A1BC-FFDC-4BFC-B9C3-AEDC59AA2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695E66C-2D0C-4643-8778-3FA8151E335B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33AC91A-3E6C-4044-B825-6121D347B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FF91A-EA87-4792-B0CB-61EF5CE212C2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DA172-019F-43D9-A514-5158A104C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033D-2DD0-49D7-A55C-BF11A9B3F108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6ECAE-391D-4F09-A1BE-C1B497C61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ABE1BE-7D6E-4FAB-B49E-2B9D9DCB03D3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E107E-8E47-43EA-9D53-E73729778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16A61-F07C-4C71-BC10-2B75E13A4815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7CBAD-709B-4E42-BF25-7E5BD92A7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C01BC2-5ED8-417C-B47E-4FC8C34AADB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F9488-A0DF-425E-9472-20DCE3C00F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6CFE1-BBDE-4068-821A-4350AC7F619C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3FEF8-9AD6-47E3-85CA-4F5C5AA94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FFBD1-96C2-49B1-9866-2D779696DE3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6DEF-9BFC-4589-8A95-9D39ED78A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FFBD1-96C2-49B1-9866-2D779696DE3A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6DEF-9BFC-4589-8A95-9D39ED78A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650B7-D8CE-4DF7-BE78-9BA955142C2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53529-C698-4752-8E5A-A6241619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195D1-B1E7-4CDF-9D3C-98B24C3DCE7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6AA6-3C30-403D-8A67-1E826D275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445915-6CCF-4538-8B89-8B538312B3A0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1A1BC-FFDC-4BFC-B9C3-AEDC59AA2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E66C-2D0C-4643-8778-3FA8151E335B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AC91A-3E6C-4044-B825-6121D347B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FF91A-EA87-4792-B0CB-61EF5CE212C2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DA172-019F-43D9-A514-5158A104C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033D-2DD0-49D7-A55C-BF11A9B3F108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6ECAE-391D-4F09-A1BE-C1B497C61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ABE1BE-7D6E-4FAB-B49E-2B9D9DCB03D3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BE107E-8E47-43EA-9D53-E73729778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716A61-F07C-4C71-BC10-2B75E13A4815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7CBAD-709B-4E42-BF25-7E5BD92A7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C01BC2-5ED8-417C-B47E-4FC8C34AADB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2F9488-A0DF-425E-9472-20DCE3C00F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66CFE1-BBDE-4068-821A-4350AC7F619C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D3FEF8-9AD6-47E3-85CA-4F5C5AA94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650B7-D8CE-4DF7-BE78-9BA955142C2A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53529-C698-4752-8E5A-A62416198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9FFBD1-96C2-49B1-9866-2D779696DE3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0B6DEF-9BFC-4589-8A95-9D39ED78A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6650B7-D8CE-4DF7-BE78-9BA955142C2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E53529-C698-4752-8E5A-A6241619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0195D1-B1E7-4CDF-9D3C-98B24C3DCE7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BA6AA6-3C30-403D-8A67-1E826D275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445915-6CCF-4538-8B89-8B538312B3A0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41A1BC-FFDC-4BFC-B9C3-AEDC59AA2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95E66C-2D0C-4643-8778-3FA8151E335B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3AC91A-3E6C-4044-B825-6121D347B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4FF91A-EA87-4792-B0CB-61EF5CE212C2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D5DA172-019F-43D9-A514-5158A104C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33033D-2DD0-49D7-A55C-BF11A9B3F108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76ECAE-391D-4F09-A1BE-C1B497C61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ABE1BE-7D6E-4FAB-B49E-2B9D9DCB03D3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E107E-8E47-43EA-9D53-E73729778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16A61-F07C-4C71-BC10-2B75E13A4815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7CBAD-709B-4E42-BF25-7E5BD92A7B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C01BC2-5ED8-417C-B47E-4FC8C34AADB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F9488-A0DF-425E-9472-20DCE3C00F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95D1-B1E7-4CDF-9D3C-98B24C3DCE7E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6AA6-3C30-403D-8A67-1E826D275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66CFE1-BBDE-4068-821A-4350AC7F619C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3FEF8-9AD6-47E3-85CA-4F5C5AA94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FFBD1-96C2-49B1-9866-2D779696DE3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6DEF-9BFC-4589-8A95-9D39ED78AC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650B7-D8CE-4DF7-BE78-9BA955142C2A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53529-C698-4752-8E5A-A6241619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195D1-B1E7-4CDF-9D3C-98B24C3DCE7E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6AA6-3C30-403D-8A67-1E826D275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445915-6CCF-4538-8B89-8B538312B3A0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1A1BC-FFDC-4BFC-B9C3-AEDC59AA2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E66C-2D0C-4643-8778-3FA8151E335B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33AC91A-3E6C-4044-B825-6121D347B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FF91A-EA87-4792-B0CB-61EF5CE212C2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5DA172-019F-43D9-A514-5158A104C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033D-2DD0-49D7-A55C-BF11A9B3F108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6ECAE-391D-4F09-A1BE-C1B497C610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45915-6CCF-4538-8B89-8B538312B3A0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1A1BC-FFDC-4BFC-B9C3-AEDC59AA29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5E66C-2D0C-4643-8778-3FA8151E335B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AC91A-3E6C-4044-B825-6121D347B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4C3DAB-D648-4736-8520-DFF22E2F34BD}" type="datetimeFigureOut">
              <a:rPr lang="ru-RU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C3F0B7-7EA2-4801-97BF-BDC6BA6A0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707" r:id="rId9"/>
    <p:sldLayoutId id="2147483698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34C3DAB-D648-4736-8520-DFF22E2F34BD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EC3F0B7-7EA2-4801-97BF-BDC6BA6A00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34C3DAB-D648-4736-8520-DFF22E2F34BD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EC3F0B7-7EA2-4801-97BF-BDC6BA6A00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34C3DAB-D648-4736-8520-DFF22E2F34BD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C3F0B7-7EA2-4801-97BF-BDC6BA6A00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4C3DAB-D648-4736-8520-DFF22E2F34BD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C3F0B7-7EA2-4801-97BF-BDC6BA6A00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4C3DAB-D648-4736-8520-DFF22E2F34BD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CEC3F0B7-7EA2-4801-97BF-BDC6BA6A00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34C3DAB-D648-4736-8520-DFF22E2F34BD}" type="datetimeFigureOut">
              <a:rPr lang="ru-RU" smtClean="0"/>
              <a:pPr>
                <a:defRPr/>
              </a:pPr>
              <a:t>05.04.2015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EC3F0B7-7EA2-4801-97BF-BDC6BA6A00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572560" cy="5214974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Струм  у </a:t>
            </a:r>
            <a:r>
              <a:rPr lang="ru-RU" sz="6000" b="1" dirty="0" err="1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різних</a:t>
            </a: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 </a:t>
            </a:r>
            <a:r>
              <a:rPr lang="ru-RU" sz="6000" b="1" dirty="0" err="1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середовищах</a:t>
            </a:r>
            <a:endParaRPr lang="ru-RU" sz="6000" b="1" dirty="0" smtClean="0">
              <a:ln w="50800"/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Monotype Corsiva" pitchFamily="66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(газах ,  </a:t>
            </a:r>
            <a:r>
              <a:rPr lang="ru-RU" sz="6000" b="1" dirty="0" err="1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вакуумі</a:t>
            </a: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 , </a:t>
            </a:r>
            <a:r>
              <a:rPr lang="ru-RU" sz="6000" b="1" dirty="0" err="1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металах</a:t>
            </a: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, </a:t>
            </a:r>
            <a:r>
              <a:rPr lang="ru-RU" sz="6000" b="1" dirty="0" err="1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напівпровідниках</a:t>
            </a: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 та </a:t>
            </a:r>
            <a:r>
              <a:rPr lang="ru-RU" sz="6000" b="1" dirty="0" err="1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електролітах</a:t>
            </a:r>
            <a:r>
              <a:rPr lang="ru-RU" sz="6000" b="1" dirty="0" smtClean="0">
                <a:ln w="50800"/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).</a:t>
            </a:r>
            <a:endParaRPr lang="ru-RU" sz="6000" b="1" dirty="0">
              <a:ln w="50800"/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142852"/>
            <a:ext cx="7286676" cy="1357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43932" cy="1357322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Дос</a:t>
            </a:r>
            <a:r>
              <a:rPr lang="uk-UA" b="1" dirty="0" err="1" smtClean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лідне</a:t>
            </a:r>
            <a:r>
              <a:rPr lang="uk-UA" b="1" dirty="0" smtClean="0"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підтвердження електропровідності металів</a:t>
            </a:r>
            <a:endParaRPr lang="ru-RU" b="1" dirty="0">
              <a:solidFill>
                <a:schemeClr val="tx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429125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У 1899 р.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К. </a:t>
            </a:r>
            <a:r>
              <a:rPr lang="ru-RU" sz="3100" b="1" i="1" dirty="0" err="1" smtClean="0">
                <a:latin typeface="Times New Roman" pitchFamily="18" charset="0"/>
                <a:cs typeface="Times New Roman" pitchFamily="18" charset="0"/>
              </a:rPr>
              <a:t>Рікке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трамвайній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підстанції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Штутгарті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вмикав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провід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подавалося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трамвайним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лініям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металевих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циліндри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тісно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притиснутих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один до одного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торцями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: два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крайніх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мідних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алюмінієвий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Через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циліндри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проходив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електричний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струм. 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точного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зважування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виявилося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дифузія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вметалах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відбулася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: в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мідних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циліндрах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атомів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алюмінію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К.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Рікке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довів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проходження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провідником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струму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йони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переміщуються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металах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переміщуються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електрони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електричний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струм 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металевих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провідниках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створюється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впорядкованим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електронів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u="sng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u="sng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75" y="5373216"/>
            <a:ext cx="65984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err="1">
                <a:solidFill>
                  <a:srgbClr val="FF0000"/>
                </a:solidFill>
                <a:latin typeface="+mn-lt"/>
              </a:rPr>
              <a:t>Отже</a:t>
            </a:r>
            <a:r>
              <a:rPr lang="ru-RU" sz="3600" b="1" u="sng" dirty="0">
                <a:solidFill>
                  <a:srgbClr val="FF0000"/>
                </a:solidFill>
                <a:latin typeface="+mn-lt"/>
              </a:rPr>
              <a:t>, заряд в </a:t>
            </a:r>
            <a:r>
              <a:rPr lang="ru-RU" sz="3600" b="1" u="sng" dirty="0" err="1">
                <a:solidFill>
                  <a:srgbClr val="FF0000"/>
                </a:solidFill>
                <a:latin typeface="+mn-lt"/>
              </a:rPr>
              <a:t>металах</a:t>
            </a:r>
            <a:r>
              <a:rPr lang="ru-RU" sz="3600" b="1" u="sng" dirty="0">
                <a:solidFill>
                  <a:srgbClr val="FF0000"/>
                </a:solidFill>
                <a:latin typeface="+mn-lt"/>
              </a:rPr>
              <a:t> переноситься не </a:t>
            </a:r>
            <a:r>
              <a:rPr lang="ru-RU" sz="3600" b="1" u="sng" dirty="0" err="1">
                <a:solidFill>
                  <a:srgbClr val="FF0000"/>
                </a:solidFill>
                <a:latin typeface="+mn-lt"/>
              </a:rPr>
              <a:t>іонами</a:t>
            </a:r>
            <a:r>
              <a:rPr lang="ru-RU" sz="3600" b="1" u="sng" dirty="0">
                <a:solidFill>
                  <a:srgbClr val="FF0000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http://paint-net.ru/img4/img45/45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008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0"/>
            <a:ext cx="8229600" cy="86409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Струм у газах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92696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Газ – складається з нейтральних атомів або молекул. 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Для проходження струму через  газ необхідна іонізація, тобто утворення позитивних та негативних іонів та вільних електронів.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Внаслідок іонізації здійснюються самостійні і не самостійні  газові розряди, самостійний відбувається після припинення зовнішнього іонізатора, несамостійний відбувається за наявністю зовнішнього іонізатора. 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Самостійний газовий розряд</a:t>
            </a:r>
            <a:endParaRPr lang="uk-UA" sz="2800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123728" y="3212976"/>
            <a:ext cx="2160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732240" y="3284984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707904" y="3284984"/>
            <a:ext cx="288032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364088" y="3284984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393305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Іскровий</a:t>
            </a:r>
            <a:endParaRPr lang="uk-UA" sz="2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15816" y="393305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Коронний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8024" y="386104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Дуговий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72200" y="3933056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Тліючий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9512" y="4293096"/>
            <a:ext cx="8748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>
                <a:solidFill>
                  <a:schemeClr val="bg1"/>
                </a:solidFill>
              </a:rPr>
              <a:t>Дуговий – виникає з високою температурою між електродами</a:t>
            </a:r>
            <a:r>
              <a:rPr lang="uk-UA" sz="2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Тліючий – відбувається при низьких тисках і високих напругах.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Коронний – утворюється при атмосферних тисках з великим електричним зарядом.</a:t>
            </a:r>
          </a:p>
          <a:p>
            <a:r>
              <a:rPr lang="uk-UA" sz="2200" dirty="0" err="1" smtClean="0">
                <a:solidFill>
                  <a:schemeClr val="bg1"/>
                </a:solidFill>
              </a:rPr>
              <a:t>Іскоровий</a:t>
            </a:r>
            <a:r>
              <a:rPr lang="uk-UA" sz="2200" dirty="0" smtClean="0">
                <a:solidFill>
                  <a:schemeClr val="bg1"/>
                </a:solidFill>
              </a:rPr>
              <a:t> – супроводжується виділенням тепла і яскравим свіченням газу.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Плазма – іонізований газ у якому </a:t>
            </a:r>
            <a:r>
              <a:rPr lang="uk-UA" sz="2200" dirty="0" err="1" smtClean="0">
                <a:solidFill>
                  <a:schemeClr val="bg1"/>
                </a:solidFill>
              </a:rPr>
              <a:t>одинакова</a:t>
            </a:r>
            <a:r>
              <a:rPr lang="uk-UA" sz="2200" dirty="0" smtClean="0">
                <a:solidFill>
                  <a:schemeClr val="bg1"/>
                </a:solidFill>
              </a:rPr>
              <a:t> густина зарядів.</a:t>
            </a:r>
          </a:p>
          <a:p>
            <a:endParaRPr lang="uk-UA" sz="2200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www.clipart.net.ua/images/clip14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582636"/>
            <a:ext cx="1791602" cy="1350420"/>
          </a:xfrm>
          <a:prstGeom prst="rect">
            <a:avLst/>
          </a:prstGeom>
          <a:noFill/>
        </p:spPr>
      </p:pic>
      <p:pic>
        <p:nvPicPr>
          <p:cNvPr id="4100" name="Picture 4" descr="http://www.highvoltage.okis.ru/file/highvoltage/arc.jpg"/>
          <p:cNvPicPr>
            <a:picLocks noChangeAspect="1" noChangeArrowheads="1"/>
          </p:cNvPicPr>
          <p:nvPr/>
        </p:nvPicPr>
        <p:blipFill>
          <a:blip r:embed="rId4" cstate="print"/>
          <a:srcRect l="24789" r="27961" b="22858"/>
          <a:stretch>
            <a:fillRect/>
          </a:stretch>
        </p:blipFill>
        <p:spPr bwMode="auto">
          <a:xfrm>
            <a:off x="179512" y="2924944"/>
            <a:ext cx="1440160" cy="1080120"/>
          </a:xfrm>
          <a:prstGeom prst="rect">
            <a:avLst/>
          </a:prstGeom>
          <a:noFill/>
        </p:spPr>
      </p:pic>
      <p:pic>
        <p:nvPicPr>
          <p:cNvPr id="4102" name="Picture 6" descr="http://upload.wikimedia.org/wikipedia/commons/thumb/8/88/NeTube.jpg/800px-NeTub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88640"/>
            <a:ext cx="2483767" cy="64807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 descr="http://kurspresent.ru/uploads/2/f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40"/>
            <a:ext cx="8964488" cy="720080"/>
          </a:xfrm>
        </p:spPr>
        <p:txBody>
          <a:bodyPr>
            <a:noAutofit/>
          </a:bodyPr>
          <a:lstStyle/>
          <a:p>
            <a:r>
              <a:rPr lang="uk-UA" sz="5400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        </a:t>
            </a:r>
            <a:r>
              <a:rPr lang="uk-UA" sz="54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br>
              <a:rPr lang="uk-UA" sz="54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uk-UA" dirty="0" smtClean="0">
                <a:solidFill>
                  <a:schemeClr val="bg1"/>
                </a:solidFill>
                <a:latin typeface="Monotype Corsiva" pitchFamily="66" charset="0"/>
              </a:rPr>
              <a:t>Електричний </a:t>
            </a:r>
            <a:r>
              <a:rPr lang="uk-UA" dirty="0" smtClean="0">
                <a:solidFill>
                  <a:schemeClr val="bg1"/>
                </a:solidFill>
                <a:latin typeface="Monotype Corsiva" pitchFamily="66" charset="0"/>
              </a:rPr>
              <a:t>струм у електролітах.</a:t>
            </a:r>
            <a:endParaRPr lang="uk-UA" sz="5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5868144" cy="6165304"/>
          </a:xfrm>
        </p:spPr>
        <p:txBody>
          <a:bodyPr>
            <a:normAutofit fontScale="62500" lnSpcReduction="20000"/>
          </a:bodyPr>
          <a:lstStyle/>
          <a:p>
            <a:endParaRPr lang="uk-UA" sz="40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5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Електроліт </a:t>
            </a:r>
            <a:r>
              <a:rPr lang="uk-UA" sz="5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рідкий провідник.</a:t>
            </a:r>
          </a:p>
          <a:p>
            <a:r>
              <a:rPr lang="uk-UA" sz="5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Електролітична дисоціація це розпад молекул електроліту на іони під дією розчинника, зворотній процес – рекомбінація.</a:t>
            </a:r>
          </a:p>
          <a:p>
            <a:r>
              <a:rPr lang="uk-UA" sz="5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Електроліз це процес виділення речовини на електродах у </a:t>
            </a:r>
            <a:r>
              <a:rPr lang="uk-UA" sz="51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uk-UA" sz="51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колі зі струмом через електроліт</a:t>
            </a:r>
            <a:r>
              <a:rPr lang="uk-UA" sz="4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k-UA" sz="40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s://encrypted-tbn1.gstatic.com/images?q=tbn:ANd9GcR74qy7Y54QvPCOoiPpWb_7EWyLcvAmttyyyvMtO-EH7gtsvbf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748800"/>
            <a:ext cx="4139952" cy="31455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2" name="Picture 2" descr="http://artgrafica.net/uploads/posts/2011-10/thumbs/1318785626_tsx9eqkigr0j1f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8640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 I</a:t>
            </a:r>
            <a:r>
              <a:rPr lang="uk-UA" sz="4000" b="1" dirty="0" smtClean="0">
                <a:solidFill>
                  <a:schemeClr val="bg1"/>
                </a:solidFill>
              </a:rPr>
              <a:t>, ІІ Закони Фарадея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887135"/>
            <a:ext cx="849694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bg1"/>
                </a:solidFill>
              </a:rPr>
              <a:t>Перший закон</a:t>
            </a:r>
            <a:r>
              <a:rPr lang="uk-UA" sz="2800" dirty="0">
                <a:solidFill>
                  <a:schemeClr val="bg1"/>
                </a:solidFill>
              </a:rPr>
              <a:t>: маса </a:t>
            </a:r>
            <a:r>
              <a:rPr lang="en-US" sz="2800" i="1" dirty="0">
                <a:solidFill>
                  <a:schemeClr val="bg1"/>
                </a:solidFill>
              </a:rPr>
              <a:t>m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uk-UA" sz="2800" dirty="0">
                <a:solidFill>
                  <a:schemeClr val="bg1"/>
                </a:solidFill>
              </a:rPr>
              <a:t>речовини, яка виділилась на електроді під час проходження електричного струму, прямо пропорційна значенню </a:t>
            </a:r>
            <a:r>
              <a:rPr lang="en-US" sz="2800" i="1" dirty="0">
                <a:solidFill>
                  <a:schemeClr val="bg1"/>
                </a:solidFill>
              </a:rPr>
              <a:t>q</a:t>
            </a:r>
            <a:r>
              <a:rPr lang="en-US" sz="2800" dirty="0">
                <a:solidFill>
                  <a:schemeClr val="bg1"/>
                </a:solidFill>
              </a:rPr>
              <a:t> </a:t>
            </a:r>
            <a:r>
              <a:rPr lang="uk-UA" sz="2800" dirty="0">
                <a:solidFill>
                  <a:schemeClr val="bg1"/>
                </a:solidFill>
              </a:rPr>
              <a:t>електричного заряду, пропущеного крізь електроліт,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,</a:t>
            </a:r>
            <a:r>
              <a:rPr lang="uk-UA" sz="2800" dirty="0">
                <a:solidFill>
                  <a:schemeClr val="bg1"/>
                </a:solidFill>
              </a:rPr>
              <a:t>де </a:t>
            </a:r>
            <a:r>
              <a:rPr lang="en-US" sz="2800" i="1" dirty="0">
                <a:solidFill>
                  <a:schemeClr val="bg1"/>
                </a:solidFill>
              </a:rPr>
              <a:t>k</a:t>
            </a:r>
            <a:r>
              <a:rPr lang="en-US" sz="2800" dirty="0">
                <a:solidFill>
                  <a:schemeClr val="bg1"/>
                </a:solidFill>
              </a:rPr>
              <a:t> – </a:t>
            </a:r>
            <a:r>
              <a:rPr lang="uk-UA" sz="2800" dirty="0">
                <a:solidFill>
                  <a:schemeClr val="bg1"/>
                </a:solidFill>
              </a:rPr>
              <a:t>електрохімічний еквівалент речовини, </a:t>
            </a:r>
            <a:r>
              <a:rPr lang="en-US" sz="2800" i="1" dirty="0">
                <a:solidFill>
                  <a:schemeClr val="bg1"/>
                </a:solidFill>
              </a:rPr>
              <a:t>m</a:t>
            </a:r>
            <a:r>
              <a:rPr lang="en-US" sz="2800" dirty="0">
                <a:solidFill>
                  <a:schemeClr val="bg1"/>
                </a:solidFill>
              </a:rPr>
              <a:t> - </a:t>
            </a:r>
            <a:r>
              <a:rPr lang="uk-UA" sz="2800" dirty="0">
                <a:solidFill>
                  <a:schemeClr val="bg1"/>
                </a:solidFill>
              </a:rPr>
              <a:t>маса речовини, </a:t>
            </a:r>
            <a:r>
              <a:rPr lang="en-US" sz="2800" i="1" dirty="0">
                <a:solidFill>
                  <a:schemeClr val="bg1"/>
                </a:solidFill>
              </a:rPr>
              <a:t>q</a:t>
            </a:r>
            <a:r>
              <a:rPr lang="en-US" sz="2800" dirty="0">
                <a:solidFill>
                  <a:schemeClr val="bg1"/>
                </a:solidFill>
              </a:rPr>
              <a:t> - </a:t>
            </a:r>
            <a:r>
              <a:rPr lang="uk-UA" sz="2800" dirty="0">
                <a:solidFill>
                  <a:schemeClr val="bg1"/>
                </a:solidFill>
              </a:rPr>
              <a:t>заряд .</a:t>
            </a:r>
          </a:p>
          <a:p>
            <a:r>
              <a:rPr lang="uk-UA" sz="2800" b="1" dirty="0">
                <a:solidFill>
                  <a:schemeClr val="bg1"/>
                </a:solidFill>
              </a:rPr>
              <a:t>Другий закон</a:t>
            </a:r>
            <a:r>
              <a:rPr lang="uk-UA" sz="2800" dirty="0">
                <a:solidFill>
                  <a:schemeClr val="bg1"/>
                </a:solidFill>
              </a:rPr>
              <a:t>: електрохімічні еквіваленти елементів прямо пропорційні їх хімічним еквівалентам.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A </a:t>
            </a:r>
            <a:r>
              <a:rPr lang="en-US" sz="2800" dirty="0">
                <a:solidFill>
                  <a:schemeClr val="bg1"/>
                </a:solidFill>
              </a:rPr>
              <a:t>- </a:t>
            </a:r>
            <a:r>
              <a:rPr lang="uk-UA" sz="2800" dirty="0">
                <a:solidFill>
                  <a:schemeClr val="bg1"/>
                </a:solidFill>
              </a:rPr>
              <a:t>атомна </a:t>
            </a:r>
            <a:r>
              <a:rPr lang="uk-UA" sz="2800" dirty="0" smtClean="0">
                <a:solidFill>
                  <a:schemeClr val="bg1"/>
                </a:solidFill>
              </a:rPr>
              <a:t>маса речовини</a:t>
            </a:r>
            <a:r>
              <a:rPr lang="uk-UA" sz="2800" dirty="0">
                <a:solidFill>
                  <a:schemeClr val="bg1"/>
                </a:solidFill>
              </a:rPr>
              <a:t>,  - заряд її </a:t>
            </a:r>
            <a:r>
              <a:rPr lang="uk-UA" sz="2800" dirty="0" err="1">
                <a:solidFill>
                  <a:schemeClr val="bg1"/>
                </a:solidFill>
              </a:rPr>
              <a:t>йона</a:t>
            </a:r>
            <a:r>
              <a:rPr lang="uk-UA" sz="2800" dirty="0">
                <a:solidFill>
                  <a:schemeClr val="bg1"/>
                </a:solidFill>
              </a:rPr>
              <a:t>, </a:t>
            </a:r>
            <a:r>
              <a:rPr lang="en-US" sz="2800" dirty="0">
                <a:solidFill>
                  <a:schemeClr val="bg1"/>
                </a:solidFill>
              </a:rPr>
              <a:t>F - </a:t>
            </a:r>
            <a:r>
              <a:rPr lang="uk-UA" sz="2800" dirty="0">
                <a:solidFill>
                  <a:schemeClr val="bg1"/>
                </a:solidFill>
              </a:rPr>
              <a:t>число Фарадея. Частка </a:t>
            </a:r>
            <a:r>
              <a:rPr lang="en-US" sz="2800" dirty="0">
                <a:solidFill>
                  <a:schemeClr val="bg1"/>
                </a:solidFill>
              </a:rPr>
              <a:t>A/</a:t>
            </a:r>
            <a:r>
              <a:rPr lang="el-GR" sz="2800" dirty="0">
                <a:solidFill>
                  <a:schemeClr val="bg1"/>
                </a:solidFill>
              </a:rPr>
              <a:t>ν </a:t>
            </a:r>
            <a:r>
              <a:rPr lang="uk-UA" sz="2800" dirty="0">
                <a:solidFill>
                  <a:schemeClr val="bg1"/>
                </a:solidFill>
              </a:rPr>
              <a:t>називається хімічним еквівалентом.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ic.academic.ru/pictures/wiki/files/68/Diode-close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1805" y="0"/>
            <a:ext cx="9295805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80528" y="0"/>
            <a:ext cx="9144000" cy="172819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Струм в </a:t>
            </a:r>
            <a:r>
              <a:rPr lang="ru-RU" sz="6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напівпровідниках</a:t>
            </a:r>
            <a:endParaRPr lang="ru-RU" sz="6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/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80528" y="548680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r>
              <a:rPr lang="uk-UA" sz="2800" b="1" dirty="0" smtClean="0"/>
              <a:t>Напівпровідники</a:t>
            </a:r>
            <a:r>
              <a:rPr lang="uk-UA" sz="2800" dirty="0" smtClean="0"/>
              <a:t> - тверді речовини, провідність яких залежить від зовнішніх умов (в основному від нагрівання і від освітлення</a:t>
            </a:r>
            <a:r>
              <a:rPr lang="uk-UA" sz="2800" dirty="0" smtClean="0"/>
              <a:t>).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uk-UA" sz="2800" dirty="0" smtClean="0"/>
              <a:t>При </a:t>
            </a:r>
            <a:r>
              <a:rPr lang="uk-UA" sz="2800" dirty="0" smtClean="0"/>
              <a:t>нагріванні або освітленні деякі електрони набувають можливість вільно переміщатися всередині кристала, так що при прикладанні електричного поля виникає спрямоване переміщення електронів.</a:t>
            </a:r>
          </a:p>
          <a:p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uk-U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push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http://1.bp.blogspot.com/-zRGxRI5GMy0/UoPb4QJ0uGI/AAAAAAAAAFI/Yjua5RUg180/s1600/user_image-1063021607pmy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i="1" dirty="0" err="1" smtClean="0">
                <a:solidFill>
                  <a:schemeClr val="bg1"/>
                </a:solidFill>
              </a:rPr>
              <a:t>Напівпровідники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представляють</a:t>
            </a:r>
            <a:r>
              <a:rPr lang="ru-RU" i="1" dirty="0" smtClean="0">
                <a:solidFill>
                  <a:schemeClr val="bg1"/>
                </a:solidFill>
              </a:rPr>
              <a:t> собою </a:t>
            </a:r>
            <a:r>
              <a:rPr lang="ru-RU" i="1" dirty="0" err="1" smtClean="0">
                <a:solidFill>
                  <a:schemeClr val="bg1"/>
                </a:solidFill>
              </a:rPr>
              <a:t>щось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середнє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між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провідниками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і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ізоляторами</a:t>
            </a:r>
            <a:r>
              <a:rPr lang="ru-RU" i="1" dirty="0" smtClean="0">
                <a:solidFill>
                  <a:schemeClr val="bg1"/>
                </a:solidFill>
              </a:rPr>
              <a:t>.</a:t>
            </a:r>
            <a:endParaRPr lang="en-US" i="1" dirty="0" smtClean="0">
              <a:solidFill>
                <a:schemeClr val="bg1"/>
              </a:solidFill>
            </a:endParaRPr>
          </a:p>
          <a:p>
            <a:r>
              <a:rPr lang="uk-UA" i="1" dirty="0" smtClean="0">
                <a:solidFill>
                  <a:schemeClr val="bg1"/>
                </a:solidFill>
              </a:rPr>
              <a:t>Зі збільшенням температури опір металу зростає, а напівпровідника падає.</a:t>
            </a:r>
            <a:endParaRPr lang="uk-UA" i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068960"/>
            <a:ext cx="5796136" cy="3384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bg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1547664" y="3068960"/>
            <a:ext cx="0" cy="30243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51520" y="4797152"/>
            <a:ext cx="37444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63888" y="4869160"/>
            <a:ext cx="11521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</a:t>
            </a:r>
            <a:r>
              <a:rPr lang="uk-UA" sz="2800" baseline="30000" dirty="0" smtClean="0"/>
              <a:t>0</a:t>
            </a:r>
            <a:r>
              <a:rPr lang="en-US" sz="2800" baseline="30000" dirty="0" smtClean="0"/>
              <a:t>    </a:t>
            </a:r>
            <a:endParaRPr lang="uk-UA" sz="2800" dirty="0" smtClean="0"/>
          </a:p>
          <a:p>
            <a:endParaRPr lang="uk-UA" dirty="0"/>
          </a:p>
        </p:txBody>
      </p:sp>
      <p:sp>
        <p:nvSpPr>
          <p:cNvPr id="17" name="TextBox 16"/>
          <p:cNvSpPr txBox="1"/>
          <p:nvPr/>
        </p:nvSpPr>
        <p:spPr>
          <a:xfrm>
            <a:off x="755576" y="32129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R(</a:t>
            </a:r>
            <a:r>
              <a:rPr lang="uk-UA" b="1" dirty="0" smtClean="0"/>
              <a:t>Ом)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547664" y="3429000"/>
            <a:ext cx="2232248" cy="108012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51920" y="33569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Метал</a:t>
            </a:r>
            <a:endParaRPr lang="uk-UA" dirty="0"/>
          </a:p>
        </p:txBody>
      </p:sp>
      <p:sp>
        <p:nvSpPr>
          <p:cNvPr id="26" name="Полилиния 25"/>
          <p:cNvSpPr/>
          <p:nvPr/>
        </p:nvSpPr>
        <p:spPr>
          <a:xfrm>
            <a:off x="1691680" y="3212976"/>
            <a:ext cx="2376264" cy="1368152"/>
          </a:xfrm>
          <a:custGeom>
            <a:avLst/>
            <a:gdLst>
              <a:gd name="connsiteX0" fmla="*/ 68580 w 2491740"/>
              <a:gd name="connsiteY0" fmla="*/ 0 h 1584960"/>
              <a:gd name="connsiteX1" fmla="*/ 403860 w 2491740"/>
              <a:gd name="connsiteY1" fmla="*/ 914400 h 1584960"/>
              <a:gd name="connsiteX2" fmla="*/ 2491740 w 2491740"/>
              <a:gd name="connsiteY2" fmla="*/ 1584960 h 158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1740" h="1584960">
                <a:moveTo>
                  <a:pt x="68580" y="0"/>
                </a:moveTo>
                <a:cubicBezTo>
                  <a:pt x="34290" y="325120"/>
                  <a:pt x="0" y="650240"/>
                  <a:pt x="403860" y="914400"/>
                </a:cubicBezTo>
                <a:cubicBezTo>
                  <a:pt x="807720" y="1178560"/>
                  <a:pt x="1649730" y="1381760"/>
                  <a:pt x="2491740" y="158496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TextBox 26"/>
          <p:cNvSpPr txBox="1"/>
          <p:nvPr/>
        </p:nvSpPr>
        <p:spPr>
          <a:xfrm>
            <a:off x="4067944" y="45091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напівпровідник</a:t>
            </a:r>
            <a:endParaRPr lang="uk-UA" dirty="0"/>
          </a:p>
        </p:txBody>
      </p:sp>
      <p:sp>
        <p:nvSpPr>
          <p:cNvPr id="28" name="TextBox 27"/>
          <p:cNvSpPr txBox="1"/>
          <p:nvPr/>
        </p:nvSpPr>
        <p:spPr>
          <a:xfrm>
            <a:off x="899592" y="43651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R0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dic.academic.ru/pictures/wiki/files/68/Diode-closeu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                     </a:t>
            </a:r>
            <a:r>
              <a:rPr lang="uk-UA" sz="24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Домішкова</a:t>
            </a:r>
            <a:r>
              <a:rPr lang="uk-UA" sz="2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провідність провідників утворюється за рахунок внесення в кристал напівпровідника 3 або 5 валентної домішки, що </a:t>
            </a:r>
            <a:r>
              <a:rPr lang="uk-UA" sz="24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пизводить</a:t>
            </a:r>
            <a:r>
              <a:rPr lang="uk-UA" sz="2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до суттєвого збільшення провідності</a:t>
            </a:r>
            <a:r>
              <a:rPr lang="uk-UA" sz="2400" dirty="0" smtClean="0"/>
              <a:t>.</a:t>
            </a:r>
          </a:p>
          <a:p>
            <a:endParaRPr lang="uk-UA" dirty="0"/>
          </a:p>
        </p:txBody>
      </p:sp>
      <p:pic>
        <p:nvPicPr>
          <p:cNvPr id="7" name="Picture 4" descr="http://i.ytimg.com/vi/cchpdWsTmVA/maxres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84784"/>
            <a:ext cx="9144000" cy="53732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Якщо в кристал провідника внести 5 валентну домішку то такий напівпровідник буде називатися напівпровідником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– типу. Домішка –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донорна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Основні носії заряду – електрони.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Якщо в кристал напівпровідника внести 3 – валентну домішку то такий кристал 3-ма своїми електронами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зв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язуєтьсз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3 атомами германію а для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звязку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з 4 позичає електрон у іншого атома германію. На вільному місці появляється дірка з додатнім потенціалом. Напівпровідник –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- типу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mb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5868144" cy="561662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Вакуум</a:t>
            </a:r>
            <a:r>
              <a:rPr lang="ru-RU" dirty="0" err="1" smtClean="0"/>
              <a:t>-це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стан газу в </a:t>
            </a:r>
            <a:r>
              <a:rPr lang="ru-RU" dirty="0" err="1" smtClean="0"/>
              <a:t>посудині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пролітають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до </a:t>
            </a:r>
            <a:r>
              <a:rPr lang="ru-RU" dirty="0" err="1" smtClean="0"/>
              <a:t>іншого</a:t>
            </a:r>
            <a:r>
              <a:rPr lang="ru-RU" dirty="0" smtClean="0"/>
              <a:t>, </a:t>
            </a:r>
            <a:r>
              <a:rPr lang="ru-RU" dirty="0" err="1" smtClean="0"/>
              <a:t>жодного</a:t>
            </a:r>
            <a:r>
              <a:rPr lang="ru-RU" dirty="0" smtClean="0"/>
              <a:t> разу не </a:t>
            </a:r>
            <a:r>
              <a:rPr lang="ru-RU" dirty="0" err="1" smtClean="0"/>
              <a:t>випробувавши</a:t>
            </a:r>
            <a:r>
              <a:rPr lang="ru-RU" dirty="0" smtClean="0"/>
              <a:t> </a:t>
            </a:r>
            <a:r>
              <a:rPr lang="ru-RU" dirty="0" err="1" smtClean="0"/>
              <a:t>зіткнень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одним.</a:t>
            </a:r>
          </a:p>
          <a:p>
            <a:r>
              <a:rPr lang="uk-UA" dirty="0" smtClean="0"/>
              <a:t>Вакуум-ізолятор, струм в ньому може виникнути тільки за рахунок штучного введення заряджених частинок, для цього використовують емісію (випускання) електронів речовинами.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-38742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Струм у </a:t>
            </a:r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вакуумі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3186" name="Picture 2" descr="http://www.casemods.ru/templates/images/texts/3_9290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8640" y="3833664"/>
            <a:ext cx="3415360" cy="3024336"/>
          </a:xfrm>
          <a:prstGeom prst="rect">
            <a:avLst/>
          </a:prstGeom>
          <a:noFill/>
        </p:spPr>
      </p:pic>
      <p:pic>
        <p:nvPicPr>
          <p:cNvPr id="93188" name="Picture 4" descr="http://www.proza.ru/pics/2011/04/08/1561.jpg"/>
          <p:cNvPicPr>
            <a:picLocks noChangeAspect="1" noChangeArrowheads="1"/>
          </p:cNvPicPr>
          <p:nvPr/>
        </p:nvPicPr>
        <p:blipFill>
          <a:blip r:embed="rId3" cstate="print"/>
          <a:srcRect l="10240" r="14161"/>
          <a:stretch>
            <a:fillRect/>
          </a:stretch>
        </p:blipFill>
        <p:spPr bwMode="auto">
          <a:xfrm>
            <a:off x="6626595" y="1340768"/>
            <a:ext cx="2517405" cy="2497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/>
          <a:lstStyle/>
          <a:p>
            <a:r>
              <a:rPr lang="uk-UA" dirty="0" smtClean="0"/>
              <a:t>           В техніці є три види вакууму</a:t>
            </a:r>
            <a:r>
              <a:rPr lang="en-US" dirty="0" smtClean="0"/>
              <a:t>:  </a:t>
            </a:r>
            <a:r>
              <a:rPr lang="uk-UA" dirty="0" smtClean="0"/>
              <a:t>високий, середній, низький.</a:t>
            </a:r>
          </a:p>
          <a:p>
            <a:r>
              <a:rPr lang="uk-UA" dirty="0" smtClean="0"/>
              <a:t>Для існування струму у вакуумі необхідно</a:t>
            </a:r>
            <a:r>
              <a:rPr lang="en-US" dirty="0" smtClean="0"/>
              <a:t>:</a:t>
            </a:r>
            <a:endParaRPr lang="uk-UA" dirty="0" smtClean="0"/>
          </a:p>
          <a:p>
            <a:r>
              <a:rPr lang="uk-UA" dirty="0" smtClean="0"/>
              <a:t>Електронна емісія</a:t>
            </a:r>
          </a:p>
          <a:p>
            <a:r>
              <a:rPr lang="uk-UA" dirty="0" smtClean="0"/>
              <a:t>Різниця потенціалів</a:t>
            </a:r>
            <a:endParaRPr lang="uk-UA" dirty="0"/>
          </a:p>
        </p:txBody>
      </p:sp>
      <p:pic>
        <p:nvPicPr>
          <p:cNvPr id="106500" name="Picture 4" descr="http://svitppt.com.ua/images/16/15355/770/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2638" y="2820299"/>
            <a:ext cx="5384718" cy="4037701"/>
          </a:xfrm>
          <a:prstGeom prst="rect">
            <a:avLst/>
          </a:prstGeom>
          <a:noFill/>
        </p:spPr>
      </p:pic>
      <p:pic>
        <p:nvPicPr>
          <p:cNvPr id="106502" name="Picture 6" descr="http://image.slidesharecdn.com/12-strumvgazakhivakuumi-130322022206-phpapp01/95/12-strum-vgazakhivakuumi-8-638.jpg?cb=1363936961"/>
          <p:cNvPicPr>
            <a:picLocks noChangeAspect="1" noChangeArrowheads="1"/>
          </p:cNvPicPr>
          <p:nvPr/>
        </p:nvPicPr>
        <p:blipFill>
          <a:blip r:embed="rId3" cstate="print"/>
          <a:srcRect r="3550" b="35291"/>
          <a:stretch>
            <a:fillRect/>
          </a:stretch>
        </p:blipFill>
        <p:spPr bwMode="auto">
          <a:xfrm>
            <a:off x="3964724" y="2132856"/>
            <a:ext cx="5179276" cy="26088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14282" y="2714620"/>
            <a:ext cx="8786842" cy="314327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0" name="WordArt 5"/>
          <p:cNvSpPr>
            <a:spLocks noChangeArrowheads="1" noChangeShapeType="1"/>
          </p:cNvSpPr>
          <p:nvPr/>
        </p:nvSpPr>
        <p:spPr bwMode="auto">
          <a:xfrm>
            <a:off x="457200" y="274638"/>
            <a:ext cx="8229600" cy="1939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uk-UA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ЩО ТАКЕ ЕЛЕКТРИЧНИЙ</a:t>
            </a:r>
          </a:p>
          <a:p>
            <a:pPr algn="ctr"/>
            <a:r>
              <a:rPr lang="uk-UA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СТРУМ?</a:t>
            </a:r>
          </a:p>
        </p:txBody>
      </p:sp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357188" y="2928938"/>
            <a:ext cx="8424862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b="1" dirty="0">
                <a:solidFill>
                  <a:srgbClr val="CC0000"/>
                </a:solidFill>
                <a:latin typeface="Constantia" pitchFamily="18" charset="0"/>
              </a:rPr>
              <a:t>Електричний струм</a:t>
            </a:r>
            <a:r>
              <a:rPr lang="uk-UA" sz="3200" b="1" dirty="0">
                <a:latin typeface="Constantia" pitchFamily="18" charset="0"/>
              </a:rPr>
              <a:t> - </a:t>
            </a:r>
            <a:r>
              <a:rPr lang="uk-UA" sz="3200" dirty="0">
                <a:latin typeface="Constantia" pitchFamily="18" charset="0"/>
              </a:rPr>
              <a:t>це упорядкований рух заряджених частинок.</a:t>
            </a:r>
          </a:p>
          <a:p>
            <a:pPr algn="ctr"/>
            <a:r>
              <a:rPr lang="uk-UA" sz="3200" dirty="0">
                <a:latin typeface="Constantia" pitchFamily="18" charset="0"/>
              </a:rPr>
              <a:t> </a:t>
            </a:r>
          </a:p>
          <a:p>
            <a:pPr algn="ctr"/>
            <a:r>
              <a:rPr lang="uk-UA" sz="3200" b="1" dirty="0">
                <a:latin typeface="Constantia" pitchFamily="18" charset="0"/>
              </a:rPr>
              <a:t>Напрямок електричного струму</a:t>
            </a:r>
            <a:r>
              <a:rPr lang="uk-UA" sz="3200" dirty="0">
                <a:latin typeface="Constantia" pitchFamily="18" charset="0"/>
              </a:rPr>
              <a:t> співпадає з напрямком руху позитивних зарядів.  </a:t>
            </a:r>
            <a:endParaRPr lang="ru-RU" sz="3200" dirty="0">
              <a:latin typeface="Constantia" pitchFamily="18" charset="0"/>
            </a:endParaRPr>
          </a:p>
        </p:txBody>
      </p:sp>
      <p:pic>
        <p:nvPicPr>
          <p:cNvPr id="5127" name="Picture 11" descr="image01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071563"/>
            <a:ext cx="178593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500063" y="0"/>
            <a:ext cx="8286750" cy="2714625"/>
          </a:xfrm>
          <a:prstGeom prst="horizontalScroll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34704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ЯКІ ЗАРЯДЖЕНІ ЧАСТИНКИ ВАМ ВІДОМІ ?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-142908" y="2857496"/>
            <a:ext cx="5572164" cy="1357322"/>
          </a:xfrm>
          <a:prstGeom prst="downArrow">
            <a:avLst/>
          </a:prstGeom>
          <a:solidFill>
            <a:srgbClr val="7030A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bg1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Електрони</a:t>
            </a:r>
            <a:endParaRPr lang="ru-RU" sz="3200" dirty="0">
              <a:solidFill>
                <a:schemeClr val="bg1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571836" y="4000504"/>
            <a:ext cx="5572164" cy="135732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Протони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0" y="5214950"/>
            <a:ext cx="5572164" cy="1643050"/>
          </a:xfrm>
          <a:prstGeom prst="down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Іони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(катіони, аніони)</a:t>
            </a:r>
            <a:endParaRPr lang="ru-RU" sz="2400" b="1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FF66FF"/>
                </a:solidFill>
              </a:rPr>
              <a:t/>
            </a:r>
            <a:br>
              <a:rPr lang="uk-UA" i="1" dirty="0" smtClean="0">
                <a:solidFill>
                  <a:srgbClr val="FF66FF"/>
                </a:solidFill>
              </a:rPr>
            </a:br>
            <a:r>
              <a:rPr lang="uk-UA" i="1" dirty="0" smtClean="0">
                <a:solidFill>
                  <a:srgbClr val="FF66FF"/>
                </a:solidFill>
              </a:rPr>
              <a:t/>
            </a:r>
            <a:br>
              <a:rPr lang="uk-UA" i="1" dirty="0" smtClean="0">
                <a:solidFill>
                  <a:srgbClr val="FF66FF"/>
                </a:solidFill>
              </a:rPr>
            </a:br>
            <a:r>
              <a:rPr lang="uk-UA" i="1" dirty="0" smtClean="0">
                <a:solidFill>
                  <a:srgbClr val="FF66FF"/>
                </a:solidFill>
              </a:rPr>
              <a:t/>
            </a:r>
            <a:br>
              <a:rPr lang="uk-UA" i="1" dirty="0" smtClean="0">
                <a:solidFill>
                  <a:srgbClr val="FF66FF"/>
                </a:solidFill>
              </a:rPr>
            </a:br>
            <a:r>
              <a:rPr lang="uk-UA" sz="5300" i="1" dirty="0" smtClean="0">
                <a:solidFill>
                  <a:srgbClr val="FF66FF"/>
                </a:solidFill>
              </a:rPr>
              <a:t>   </a:t>
            </a:r>
            <a:br>
              <a:rPr lang="uk-UA" sz="5300" i="1" dirty="0" smtClean="0">
                <a:solidFill>
                  <a:srgbClr val="FF66FF"/>
                </a:solidFill>
              </a:rPr>
            </a:br>
            <a:r>
              <a:rPr lang="uk-UA" sz="5300" i="1" dirty="0" smtClean="0">
                <a:solidFill>
                  <a:srgbClr val="FF66FF"/>
                </a:solidFill>
              </a:rPr>
              <a:t/>
            </a:r>
            <a:br>
              <a:rPr lang="uk-UA" sz="5300" i="1" dirty="0" smtClean="0">
                <a:solidFill>
                  <a:srgbClr val="FF66FF"/>
                </a:solidFill>
              </a:rPr>
            </a:br>
            <a:r>
              <a:rPr lang="uk-UA" sz="5300" i="1" dirty="0" smtClean="0">
                <a:solidFill>
                  <a:srgbClr val="FF66FF"/>
                </a:solidFill>
              </a:rPr>
              <a:t>  </a:t>
            </a:r>
            <a:br>
              <a:rPr lang="uk-UA" sz="5300" i="1" dirty="0" smtClean="0">
                <a:solidFill>
                  <a:srgbClr val="FF66FF"/>
                </a:solidFill>
              </a:rPr>
            </a:br>
            <a:r>
              <a:rPr lang="uk-UA" sz="5300" i="1" dirty="0" smtClean="0">
                <a:solidFill>
                  <a:srgbClr val="FF66FF"/>
                </a:solidFill>
              </a:rPr>
              <a:t> </a:t>
            </a:r>
            <a:r>
              <a:rPr lang="uk-UA" sz="5300" b="1" i="1" dirty="0" smtClean="0">
                <a:solidFill>
                  <a:srgbClr val="FF0000"/>
                </a:solidFill>
              </a:rPr>
              <a:t>Електричний струм в металах.</a:t>
            </a:r>
            <a:endParaRPr lang="uk-UA" sz="53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5400" b="1" dirty="0" smtClean="0"/>
          </a:p>
          <a:p>
            <a:r>
              <a:rPr lang="uk-UA" sz="5400" b="1" dirty="0" smtClean="0"/>
              <a:t>Як же ж рухаються вільні електрони в металі??????</a:t>
            </a:r>
            <a:endParaRPr lang="ru-RU" sz="5400" b="1" dirty="0" smtClean="0"/>
          </a:p>
          <a:p>
            <a:endParaRPr lang="uk-UA" dirty="0"/>
          </a:p>
        </p:txBody>
      </p:sp>
      <p:pic>
        <p:nvPicPr>
          <p:cNvPr id="112642" name="Picture 2" descr="http://vinua.org/media/pictures/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91099"/>
            <a:ext cx="2381250" cy="1866901"/>
          </a:xfrm>
          <a:prstGeom prst="rect">
            <a:avLst/>
          </a:prstGeom>
          <a:noFill/>
        </p:spPr>
      </p:pic>
      <p:pic>
        <p:nvPicPr>
          <p:cNvPr id="112644" name="Picture 4" descr="http://shkola.ostriv.in.ua/images/publications/4/6171/13173240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0005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1187450" y="1628775"/>
            <a:ext cx="6121400" cy="47529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468313" y="2603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 sz="4400" b="1" dirty="0">
                <a:solidFill>
                  <a:schemeClr val="bg2">
                    <a:lumMod val="10000"/>
                  </a:schemeClr>
                </a:solidFill>
              </a:rPr>
              <a:t>а) здійснюють хаотичний тепловий рух</a:t>
            </a:r>
            <a:endParaRPr lang="ru-RU" sz="4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4455" name="Oval 7"/>
          <p:cNvSpPr>
            <a:spLocks noChangeArrowheads="1"/>
          </p:cNvSpPr>
          <p:nvPr/>
        </p:nvSpPr>
        <p:spPr bwMode="auto">
          <a:xfrm>
            <a:off x="1619250" y="20605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56" name="Oval 8"/>
          <p:cNvSpPr>
            <a:spLocks noChangeArrowheads="1"/>
          </p:cNvSpPr>
          <p:nvPr/>
        </p:nvSpPr>
        <p:spPr bwMode="auto">
          <a:xfrm>
            <a:off x="3635375" y="198913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57" name="Oval 9"/>
          <p:cNvSpPr>
            <a:spLocks noChangeArrowheads="1"/>
          </p:cNvSpPr>
          <p:nvPr/>
        </p:nvSpPr>
        <p:spPr bwMode="auto">
          <a:xfrm>
            <a:off x="1547813" y="3429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58" name="Oval 10"/>
          <p:cNvSpPr>
            <a:spLocks noChangeArrowheads="1"/>
          </p:cNvSpPr>
          <p:nvPr/>
        </p:nvSpPr>
        <p:spPr bwMode="auto">
          <a:xfrm>
            <a:off x="3563938" y="494188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59" name="Oval 11"/>
          <p:cNvSpPr>
            <a:spLocks noChangeArrowheads="1"/>
          </p:cNvSpPr>
          <p:nvPr/>
        </p:nvSpPr>
        <p:spPr bwMode="auto">
          <a:xfrm>
            <a:off x="5651500" y="20605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dirty="0"/>
              <a:t>+</a:t>
            </a:r>
            <a:endParaRPr lang="ru-RU" sz="4800" dirty="0"/>
          </a:p>
        </p:txBody>
      </p:sp>
      <p:sp>
        <p:nvSpPr>
          <p:cNvPr id="104460" name="Oval 12"/>
          <p:cNvSpPr>
            <a:spLocks noChangeArrowheads="1"/>
          </p:cNvSpPr>
          <p:nvPr/>
        </p:nvSpPr>
        <p:spPr bwMode="auto">
          <a:xfrm>
            <a:off x="5580063" y="494188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61" name="Oval 13"/>
          <p:cNvSpPr>
            <a:spLocks noChangeArrowheads="1"/>
          </p:cNvSpPr>
          <p:nvPr/>
        </p:nvSpPr>
        <p:spPr bwMode="auto">
          <a:xfrm>
            <a:off x="3563938" y="3357563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62" name="Oval 14"/>
          <p:cNvSpPr>
            <a:spLocks noChangeArrowheads="1"/>
          </p:cNvSpPr>
          <p:nvPr/>
        </p:nvSpPr>
        <p:spPr bwMode="auto">
          <a:xfrm>
            <a:off x="5580063" y="3429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63" name="Oval 15"/>
          <p:cNvSpPr>
            <a:spLocks noChangeArrowheads="1"/>
          </p:cNvSpPr>
          <p:nvPr/>
        </p:nvSpPr>
        <p:spPr bwMode="auto">
          <a:xfrm>
            <a:off x="1547813" y="4868863"/>
            <a:ext cx="914400" cy="9366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04464" name="Oval 16"/>
          <p:cNvSpPr>
            <a:spLocks noChangeArrowheads="1"/>
          </p:cNvSpPr>
          <p:nvPr/>
        </p:nvSpPr>
        <p:spPr bwMode="auto">
          <a:xfrm>
            <a:off x="2124075" y="443706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65" name="Oval 17"/>
          <p:cNvSpPr>
            <a:spLocks noChangeArrowheads="1"/>
          </p:cNvSpPr>
          <p:nvPr/>
        </p:nvSpPr>
        <p:spPr bwMode="auto">
          <a:xfrm>
            <a:off x="2916238" y="37893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66" name="Oval 18"/>
          <p:cNvSpPr>
            <a:spLocks noChangeArrowheads="1"/>
          </p:cNvSpPr>
          <p:nvPr/>
        </p:nvSpPr>
        <p:spPr bwMode="auto">
          <a:xfrm>
            <a:off x="4932363" y="34290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67" name="Oval 19"/>
          <p:cNvSpPr>
            <a:spLocks noChangeArrowheads="1"/>
          </p:cNvSpPr>
          <p:nvPr/>
        </p:nvSpPr>
        <p:spPr bwMode="auto">
          <a:xfrm>
            <a:off x="2555875" y="29972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68" name="Oval 20"/>
          <p:cNvSpPr>
            <a:spLocks noChangeArrowheads="1"/>
          </p:cNvSpPr>
          <p:nvPr/>
        </p:nvSpPr>
        <p:spPr bwMode="auto">
          <a:xfrm>
            <a:off x="2700338" y="48688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69" name="Oval 21"/>
          <p:cNvSpPr>
            <a:spLocks noChangeArrowheads="1"/>
          </p:cNvSpPr>
          <p:nvPr/>
        </p:nvSpPr>
        <p:spPr bwMode="auto">
          <a:xfrm>
            <a:off x="2916238" y="227647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70" name="Oval 22"/>
          <p:cNvSpPr>
            <a:spLocks noChangeArrowheads="1"/>
          </p:cNvSpPr>
          <p:nvPr/>
        </p:nvSpPr>
        <p:spPr bwMode="auto">
          <a:xfrm>
            <a:off x="5795963" y="45085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71" name="Oval 23"/>
          <p:cNvSpPr>
            <a:spLocks noChangeArrowheads="1"/>
          </p:cNvSpPr>
          <p:nvPr/>
        </p:nvSpPr>
        <p:spPr bwMode="auto">
          <a:xfrm>
            <a:off x="5003800" y="52292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04472" name="Oval 24"/>
          <p:cNvSpPr>
            <a:spLocks noChangeArrowheads="1"/>
          </p:cNvSpPr>
          <p:nvPr/>
        </p:nvSpPr>
        <p:spPr bwMode="auto">
          <a:xfrm>
            <a:off x="5003800" y="24209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C -0.00746 -0.00509 -0.01198 -0.00671 -0.00312 -0.01458 C -0.00156 -0.01319 0.00018 -0.01203 0.00157 -0.01041 C 0.0033 -0.00856 0.00452 -0.00578 0.00625 -0.00416 C 0.00816 -0.00231 0.01059 -0.00185 0.0125 -3.7037E-6 C 0.01424 0.00162 0.01927 0.0051 0.01719 0.00625 C 0.01337 0.00834 0.00886 0.00486 0.00469 0.00417 C 0.00313 0.00278 8.33333E-7 0.00255 8.33333E-7 -3.7037E-6 C 8.33333E-7 -0.00254 0.00347 -0.00231 0.00469 -0.00416 C 0.00573 -0.00578 0.00504 -0.00879 0.00625 -0.01041 C 0.00782 -0.0125 0.01476 -0.01458 0.0125 -0.01458 C 0.00972 -0.01458 0.00729 -0.0118 0.00469 -0.01041 C -0.00677 0.01227 0.01007 -0.02268 8.33333E-7 0.00417 C -0.00173 0.00857 -0.00416 0.0125 -0.00625 0.01667 C -0.00729 0.01875 -0.00416 0.0125 -0.00312 0.01042 C -0.00208 0.00834 8.33333E-7 0.00417 8.33333E-7 0.00417 C 0.00191 -0.00578 0.004 -0.00949 0.00938 -0.01666 C 0.0066 -0.00532 0.00643 0.00672 0.00157 0.01667 C 0.00104 0.01482 -0.00347 -3.7037E-6 0.00157 -3.7037E-6 C 0.00226 -3.7037E-6 0.00556 0.01412 0.00625 0.01667 C 0.01476 -0.00046 0.00625 0.01968 0.00625 -0.02291 C 0.00625 -0.02939 0.00747 -0.00995 0.00938 -0.00416 C 0.01007 -0.00185 0.0125 -0.00139 0.01407 -3.7037E-6 C 0.0125 0.00139 0.01111 0.00486 0.00938 0.00417 C 0.00695 0.00301 0.00677 -0.00185 0.00469 -0.00416 C 0.00347 -0.00555 0.00157 -0.00555 8.33333E-7 -0.00625 C -0.00104 -0.00902 -0.00521 -0.01319 -0.00312 -0.01458 C 0.01094 -0.02384 0.00573 -0.0074 0.00469 -0.00416 C 0.00139 0.00602 -0.00139 0.00463 -0.00781 0.01042 C -0.00625 0.01111 -0.00468 0.01343 -0.00312 0.0125 C -0.00139 0.01158 -0.00139 0.00787 8.33333E-7 0.00625 C 0.00278 0.00324 0.00643 0.00255 0.00938 -3.7037E-6 C 0.01372 -0.00879 0.01111 -0.01319 0.01875 -0.01666 C 0.01632 -0.00717 0.01337 -0.00648 0.00625 -0.00416 C 0.00573 -0.00139 0.0066 0.00278 0.00469 0.00417 C 0.00295 0.00533 0.00157 0.00139 8.33333E-7 -3.7037E-6 C -0.00208 -0.00208 -0.00416 -0.00416 -0.00625 -0.00625 C 0.00469 -0.01365 -0.00295 -0.0118 0.00157 -0.00416 C 0.00278 -0.00231 0.00469 -0.00139 0.00625 -3.7037E-6 C 0.01389 0.01528 0.01545 0.01551 0.00625 0.00625 C 0.00573 0.00278 0.00556 -0.00092 0.00469 -0.00416 C 0.004 -0.00648 0.00261 -0.0125 0.00157 -0.01041 C -0.00069 -0.00648 0.00104 -0.00046 8.33333E-7 0.00417 C -0.00052 0.00648 -0.00208 0.00834 -0.00312 0.01042 C -0.00764 -0.01944 -0.00937 -0.01111 0.00625 -0.00416 C 0.00834 -0.00139 0.01077 0.00093 0.0125 0.00417 C 0.01354 0.00602 0.01563 0.00996 0.01407 0.01042 C 0.01129 0.01135 0.00886 0.00741 0.00625 0.00625 C 0.00417 0.00533 0.00209 0.00486 8.33333E-7 0.00417 C 0.00209 0.00278 0.00434 0.00162 0.00625 -3.7037E-6 C 0.00851 -0.00185 0.0125 -0.00625 0.0125 -0.00625 " pathEditMode="relative" ptsTypes="ffffffffffffffffffffffffffffffffffffffffffffffffffA">
                                      <p:cBhvr>
                                        <p:cTn id="11" dur="5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6 -0.01041 0.00208 -0.00764 0.00469 -0.02291 C 0.00521 -0.02639 0.00694 -0.0368 0.00625 -0.03333 C 0.00451 -0.025 0.00313 -0.01666 0.00156 -0.00833 C 0.00052 -0.00277 -0.00052 0.00278 -0.00156 0.00834 C -0.00208 0.01111 -0.00312 0.01667 -0.00312 0.01667 C -0.00903 0.00116 -0.00625 -0.01342 0.00469 -0.02083 C 0.01059 -0.04444 0.00642 0.00278 0.00156 0.0125 C -0.01094 0.00579 -0.00521 0.00672 -0.01094 -0.00833 C -0.01181 -0.01064 -0.01597 -0.01458 -0.01406 -0.01458 C -0.00764 -0.01458 0.00469 -0.00833 0.00469 -0.00833 C 0.00469 -0.00833 0.00052 -0.00949 -0.00156 -0.01041 C -0.00382 -0.01157 -0.00556 -0.01458 -0.00781 -0.01458 C -0.00972 -0.01458 -0.00486 -0.01134 -0.00312 -0.01041 C -0.00069 -0.00926 0.00208 -0.00926 0.00469 -0.00833 C 0.01094 -0.00602 0.0158 -0.00324 0.02188 0 C 0.02344 -0.00139 0.02656 -0.00162 0.02656 -0.00416 C 0.02656 -0.00671 0.02361 -0.0074 0.02188 -0.00833 C 0.01944 -0.00949 0.01667 -0.00972 0.01406 -0.01041 C 0.00903 -0.01481 0.0033 -0.0162 -0.00156 -0.02083 C -0.01181 -0.03055 -0.00503 -0.02662 -0.00156 -0.025 C 0.00156 -0.01689 0.00642 -0.01203 0.00938 -0.00416 C 0.01007 -0.00231 0.0099 0.00047 0.01094 0.00209 C 0.01267 0.00486 0.01458 0.00834 0.01719 0.00834 C 0.0191 0.00834 0.01528 0.00394 0.01406 0.00209 C 0.01111 -0.00231 0.00712 -0.00555 0.00469 -0.01041 C 0.00243 -0.01504 0.00087 -0.02037 -0.00156 -0.025 C -0.00278 -0.02731 -0.00399 -0.03125 -0.00625 -0.03125 C -0.00816 -0.03125 -0.00417 -0.02708 -0.00312 -0.025 C -0.00156 -0.01713 -0.00226 -0.01666 0.00156 -0.01041 C 0.00365 -0.00717 0.01719 0.01019 0.00469 -0.00416 C 0.00278 -0.00648 0.00052 -0.00833 -0.00156 -0.01041 C -0.00503 -0.02407 -0.01562 -0.02847 0.00156 -0.02083 C 0.00781 -0.0125 0.01163 -0.00254 0.01719 0.00625 C 0.01858 0.00857 0.01962 0.0125 0.02188 0.0125 C 0.02378 0.0125 0.01997 0.00811 0.01875 0.00625 C 0.01424 -0.00092 0.0092 -0.0074 0.00469 -0.01458 C 0.00347 -0.01643 0.00052 -0.02291 0.00156 -0.02083 C 0.0026 -0.01875 0.00347 -0.01643 0.00469 -0.01458 C 0.00608 -0.01227 0.00781 -0.01041 0.00938 -0.00833 C 0.0099 -0.00555 0.0099 -0.00254 0.01094 0 C 0.01632 0.01436 0.02257 0.01528 0.00938 0.00834 C 0.00017 -0.00393 -0.00642 -0.01898 -0.01562 -0.03125 C -0.01215 -0.01759 -0.00139 -0.0081 0.00625 0.00209 C 0.00938 0.00625 0.01354 0.00903 0.01719 0.0125 C 0.01875 0.01389 0.02378 0.01667 0.02188 0.01667 C 0.0191 0.01667 0.01667 0.01389 0.01406 0.0125 C 0.01007 0.00463 0.00642 0.00116 0.00469 -0.00833 C 0.01719 -0.01389 0.0026 -0.00555 0.01094 -0.01666 C 0.01389 -0.0206 0.0184 -0.02199 0.02188 -0.025 C 0.02292 -0.02708 0.02587 -0.02893 0.025 -0.03125 C 0.02396 -0.03379 0.02066 -0.03472 0.01875 -0.03333 C 0.01181 -0.0287 0.00469 -0.01111 -0.00312 -0.00416 C -0.0033 -0.00393 -0.00903 0.00672 -0.00781 0.00834 C -0.0066 0.00996 0.00139 0.00232 0.00156 0.00209 C 0.0033 -0.00347 0.00417 -0.00949 0.00625 -0.01458 C 0.00816 -0.01898 0.0125 -0.02708 0.0125 -0.02708 C 0.01545 -0.04282 0.01441 -0.03264 0.00938 -0.02708 C 0.00816 -0.02569 0.00625 -0.02569 0.00469 -0.025 C -0.00365 -0.00833 0.00729 -0.02847 -0.00312 -0.01458 C -0.00556 -0.01134 -0.00538 -0.00532 -0.00781 -0.00208 C -0.00937 0 -0.01198 0.0007 -0.01406 0.00209 C -0.01545 0.00787 -0.01944 0.01713 -0.00625 0.00625 C -0.00434 0.00463 -0.00451 0.00047 -0.00312 -0.00208 C 0.0026 -0.01273 0.00052 -0.00347 0.00469 -0.01458 C 0.00538 -0.01643 0.00503 -0.01921 0.00625 -0.02083 C 0.00781 -0.02291 0.01042 -0.02361 0.0125 -0.025 C 0.01354 -0.02939 0.01788 -0.04027 0.00625 -0.02916 C 0.00434 -0.02731 0.00469 -0.02314 0.00313 -0.02083 C 0.00191 -0.01898 0 -0.01805 -0.00156 -0.01666 C -0.00382 -0.00787 -0.00747 0.00023 -0.01094 0.00834 C -0.01215 0.01111 -0.01562 0.01459 -0.01406 0.01667 C -0.0125 0.01875 -0.0099 0.01389 -0.00781 0.0125 C -0.00521 0.00209 -0.00156 0.00186 0.00469 -0.00416 C 0.00851 -0.00787 0.01007 -0.01157 0.0125 -0.01666 C 0.01267 -0.01759 0.01441 -0.03125 0.01719 -0.03125 C 0.0191 -0.03125 0.01927 -0.02708 0.02031 -0.025 C 0.01823 -0.01944 0.01615 -0.01389 0.01406 -0.00833 C 0.00955 0.00371 0.01441 0.00394 0.00469 0.0125 C 0 0.00301 0.00035 0.00047 -0.00625 -0.00833 C -0.00347 -0.01551 -0.00365 -0.02477 0 -0.03125 C 0.00104 -0.0331 0.00087 -0.02708 0.00156 -0.025 C 0.00243 -0.02222 0.00347 -0.01944 0.00469 -0.01666 C 0.00764 -0.00949 0.01094 0.00232 0.01406 0.00834 C 0.0158 0.01158 0.01736 0.01667 0.02031 0.01667 C 0.02257 0.01667 0.01858 0.01065 0.01719 0.00834 C 0.01319 0.00186 0.00885 -0.00416 0.00469 -0.01041 C 0.00122 -0.01551 -0.0026 -0.02014 -0.00625 -0.025 C -0.00781 -0.02708 -0.01302 -0.0324 -0.01094 -0.03125 C -0.00156 -0.02615 -0.00573 -0.02824 0.00156 -0.025 C 0.0026 -0.02152 0.00347 -0.01782 0.00469 -0.01458 C 0.00556 -0.01227 0.00781 -0.00833 0.00781 -0.00833 " pathEditMode="relative" ptsTypes="fffffffffffffffffffffffffffffffffffffffffffffffffffffffffffffffffffffffffffffffffffffffffffA">
                                      <p:cBhvr>
                                        <p:cTn id="13" dur="50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9 -0.00416 -0.00938 -0.00625 -0.01406 -0.01041 C -0.01962 -0.02129 -0.01719 -0.01574 -0.0125 -0.01041 C -0.01059 -0.0081 -0.00834 -0.00625 -0.00625 -0.00416 C -0.0033 0.00787 0.00295 0.02014 0.01094 0.02709 C 0.01319 0.01482 0.01163 0.01551 0.00625 0.00625 C 0.00243 -0.00046 -0.00087 -0.00787 -0.00469 -0.01458 C -0.00643 -0.02129 -0.0125 -0.03333 -0.0125 -0.03333 C -0.01302 -0.03611 -0.01406 -0.04444 -0.01406 -0.04166 C -0.01406 -0.03333 -0.01424 -0.02477 -0.0125 -0.01666 C -0.01042 -0.00671 -0.00677 -0.00463 -0.00156 0 C 0.00052 0.00834 0.0059 0.0132 0.01094 0.01875 C 0.01232 0.02037 0.01666 0.025 0.01562 0.02292 C 0.01302 0.01829 0.00937 0.01459 0.00625 0.01042 C 0.00416 0.00764 0 0.00209 0 0.00209 C -0.00243 -0.00764 -0.00556 -0.00578 -0.0125 -0.01041 C -0.01302 -0.0125 -0.01302 -0.01504 -0.01406 -0.01666 C -0.01545 -0.01921 -0.02674 -0.02615 -0.0125 -0.01666 C -0.0092 -0.00995 -0.00486 -0.00463 -0.00156 0.00209 C -0.00052 0.00787 0.00712 0.02986 0 0.00625 C -0.00608 0.01181 -0.00834 0.01042 -0.0125 0.01875 C -0.0125 0.01875 -0.01059 0.01436 -0.00938 0.0125 C -0.00799 0.01019 -0.00608 0.00857 -0.00469 0.00625 C -0.00347 0.0044 -0.00243 0.00232 -0.00156 0 C -0.00087 -0.00185 -0.00122 -0.00463 0 -0.00625 C 0.00156 -0.00833 0.00416 -0.00902 0.00625 -0.01041 C 0.00677 -0.0125 0.00781 -0.01666 0.00781 -0.01666 C 0.00573 -0.00833 0.00382 -0.00486 -0.00156 0 C -0.00382 0.0044 -0.00729 0.00787 -0.00938 0.0125 C -0.01042 0.01505 -0.01302 0.02084 -0.01094 0.02084 C -0.00834 0.02084 -0.00781 0.01528 -0.00625 0.0125 C -0.00174 -0.00555 -0.0092 0.01852 0.00156 0.00417 C 0.00312 0.00209 0.00225 -0.00162 0.00312 -0.00416 C 0.00451 -0.00833 0.00625 -0.0125 0.00781 -0.01666 C 0.00868 -0.01898 0.0118 -0.0206 0.01094 -0.02291 C 0.01024 -0.02477 0.00781 -0.02152 0.00625 -0.02083 C 0.0026 -0.01111 -0.00261 -0.00185 -0.00938 0.00417 C -0.01198 0.01482 -0.0257 0.03148 -0.01094 0.01667 C -0.00886 0.00834 -0.00695 0.00486 -0.00156 0 C 0.0026 -0.00833 0.0092 -0.01527 0.01562 -0.02083 C 0.02361 -0.0368 0.00972 -0.01852 0.00781 -0.01666 C 0.00538 -0.00717 0.00243 -0.00648 -0.00469 -0.00416 C -0.00521 -0.00139 -0.00486 0.00186 -0.00625 0.00417 C -0.0092 0.00903 -0.01788 0.00139 -0.01406 0.01667 C -0.01354 0.01898 -0.01077 0.01412 -0.00938 0.0125 C -0.00139 0.00371 -0.00851 0.00764 0.00156 0.00417 C 0.00052 0.00139 -0.0007 -0.00139 -0.00156 -0.00416 C -0.00278 -0.00833 -0.00156 -0.01527 -0.00469 -0.01666 C -0.00729 -0.01782 -0.00591 -0.00972 -0.00625 -0.00625 C -0.00747 0.00486 -0.00938 0.01598 -0.00938 0.02709 C -0.00938 0.02963 -0.00729 0.02292 -0.00625 0.02084 C -0.00573 0.01736 -0.00556 0.01366 -0.00469 0.01042 C -0.004 0.00811 -0.00209 0.00648 -0.00156 0.00417 C 0.00746 -0.03981 -0.00625 0.00857 0.00312 -0.02291 C -0.00226 0.05348 0.00382 0.02061 -0.00469 -0.00208 C -0.00365 -0.00833 -0.00261 -0.01458 -0.00156 -0.02083 C -0.00104 -0.02361 -0.00035 -0.03194 0 -0.02916 C 0.00191 -0.01412 0.00139 0.00162 0.00312 0.01667 C 0.00347 0.01922 0.00625 0.02547 0.00625 0.02292 C 0.00625 0.00926 0.00087 0.00811 -0.00625 0.00417 C -0.00834 0.00301 -0.01042 0.00116 -0.0125 0 C -0.01406 -0.00092 -0.01875 -0.00208 -0.01719 -0.00208 C -0.01302 -0.00208 -0.00886 -0.00069 -0.00469 0 C 0.00816 0.00695 0.00659 0.00811 0.02656 0 C 0.02916 -0.00092 0.02135 -0.00115 0.01875 -0.00208 C 0.0151 -0.00324 0.01146 -0.00486 0.00781 -0.00625 C 0.00052 -0.00555 -0.00712 -0.00694 -0.01406 -0.00416 C -0.01632 -0.00324 -0.01007 0 -0.00781 0 C 0.00156 0 0.01094 -0.00277 0.02031 -0.00416 C -0.00347 -0.01481 -0.00452 0 -0.02031 0.01042 C -0.0125 0.01297 -0.00816 0.01227 -0.00156 0.00625 C 0.00208 -0.00833 -0.00347 0.0088 0.00625 -0.00416 C 0.00746 -0.00578 0.00694 -0.00856 0.00781 -0.01041 C 0.00903 -0.01296 0.0125 -0.01666 0.0125 -0.01666 C 0.00955 -0.00463 0.00642 0.00741 -0.00156 0.01459 C -0.00573 0.02292 -0.00799 0.02153 -0.01406 0.02709 C -0.01354 0.02014 -0.01406 0.01297 -0.0125 0.00625 C -0.01146 0.00139 -0.00938 -0.00347 -0.00625 -0.00625 C -0.00469 -0.00764 -0.00313 -0.0118 -0.00156 -0.01041 C 0.00052 -0.00833 -0.00052 -0.00347 0 0 Z " pathEditMode="relative" ptsTypes="ffffffffffffffffffffffffffffffffffffffffffffffffffffffffffffffffffffffffffffffff">
                                      <p:cBhvr>
                                        <p:cTn id="15" dur="50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56 0.00139 -0.00295 0.00324 -0.00468 0.00417 C -0.00659 0.00532 -0.00937 0.00417 -0.01093 0.00625 C -0.01475 0.01134 -0.00885 0.02083 -0.01875 0.02083 C -0.02066 0.02083 -0.01701 0.01644 -0.01562 0.01458 C -0.01423 0.01273 -0.0125 0.01181 -0.01093 0.01042 C -0.0026 -0.00625 -0.01354 0.01389 -0.00312 0 C -0.00069 -0.00324 -0.00087 -0.00926 0.00157 -0.0125 C 0.00313 -0.01458 0.00782 -0.01667 0.00782 -0.01667 C 0.004 -0.00903 0.00174 -0.00231 -0.00312 0.00417 C -0.00677 0.01875 -0.00121 0.00162 -0.01093 0.01458 C -0.01215 0.0162 -0.01128 0.01921 -0.0125 0.02083 C -0.01406 0.02292 -0.01666 0.02361 -0.01875 0.025 C -0.01649 0.01134 -0.01771 0.00231 -0.00781 -0.00208 C -0.00503 -0.00926 -0.0033 -0.0162 0 -0.02292 C 0.00209 0.0287 0.00469 0.02477 -0.00312 0.00417 C -0.00382 0.00231 -0.00347 -0.00046 -0.00468 -0.00208 C -0.00764 -0.00602 -0.01215 -0.00741 -0.01562 -0.01042 C -0.01406 -0.01111 -0.0125 -0.01319 -0.01093 -0.0125 C -0.00382 -0.00972 0.00157 0.00278 0.00938 0.00625 C 0.01094 0.00903 0.01146 0.01458 0.01407 0.01458 C 0.01615 0.01458 0.01389 0.00856 0.0125 0.00625 C 0.01146 0.00463 0.00938 0.00509 0.00782 0.00417 C -0.00573 -0.00347 0.00782 0.00278 -0.00312 -0.00208 C -0.01007 -0.01435 -0.00451 -0.00787 -0.0125 -0.0125 C -0.01458 -0.01366 -0.021 -0.01667 -0.01875 -0.01667 C -0.01389 -0.01667 -0.00955 -0.01204 -0.00468 -0.01042 C -0.00208 0.00347 0.00608 0.01366 0.0125 0.025 C 0.01302 0.02708 0.01563 0.03125 0.01407 0.03125 C 0.00764 0.03125 0.01025 0.01991 0.00782 0.01667 C 0.00625 0.01458 0.00365 0.01528 0.00157 0.01458 C 0 0.01181 -0.00191 0.00926 -0.00312 0.00625 C -0.00399 0.0044 -0.00364 0.00162 -0.00468 0 C -0.00642 -0.00278 -0.01302 -0.00833 -0.01093 -0.00625 C -0.00885 -0.00417 -0.00677 -0.00208 -0.00468 0 C -0.00312 0.00139 -0.00156 0.00278 0 0.00417 C 0.00278 0.01551 0.00799 0.01898 0.01407 0.02708 C 0.01129 0.01574 0.00087 0.01088 0.01563 0.01875 C 0.01667 0.02083 0.02032 0.02639 0.01875 0.025 C 0.01528 0.02153 0.0125 0.01667 0.00938 0.0125 C 0.00782 0.01042 0.00486 0.01019 0.00313 0.00833 C -0.00451 0.00023 -0.00833 -0.00856 -0.01406 -0.01875 C -0.01406 -0.01875 -0.01128 -0.01296 -0.00937 -0.01042 C -0.00746 -0.00787 -0.00503 -0.00648 -0.00312 -0.00417 C 0.00382 0.00417 0.00868 0.01481 0.01563 0.02292 C 0.01754 0.02523 0.01927 0.02917 0.02188 0.02917 C 0.02379 0.02917 0.02014 0.02477 0.01875 0.02292 C 0.01736 0.02106 0.01545 0.02037 0.01407 0.01875 C 0.00868 0.01273 0.00521 0.00926 -0.00156 0.00625 C -0.01528 -0.01204 0.00209 0.01042 -0.01093 -0.00417 C -0.01875 -0.01273 -0.01632 -0.01065 -0.01093 -0.00833 C -0.00347 0.00486 -0.00225 0.00231 0.01094 0 C 0.00018 -0.00949 0.00521 -0.00671 -0.00312 -0.01042 C -0.00416 -0.01319 -0.00538 -0.01597 -0.00625 -0.01875 C -0.00746 -0.02292 -0.00972 -0.03565 -0.00937 -0.03125 C -0.00798 -0.01227 -0.00312 0.025 -0.00312 0.025 C -0.0026 0.01389 -0.00243 0.00278 -0.00156 -0.00833 C -0.00087 -0.01597 0.00157 -0.03912 0.00157 -0.03125 C 0.00157 -0.00694 -0.00052 0.01736 -0.00156 0.04167 C -0.00347 0.03171 -0.00937 0.0125 -0.00937 0.0125 C -0.00989 0.00833 -0.01093 0.00417 -0.01093 0 C -0.01093 -0.01181 -0.01823 -0.03542 -0.00937 -0.03542 C -0.00052 -0.03542 -0.00781 -0.01181 -0.00625 0 C -0.00503 0.00833 -0.00139 0.01944 0.00157 0.02708 C 0.00625 0.01134 0.00625 -0.04606 -0.00312 -0.00833 C -0.0059 0.02593 -0.00989 0.04282 -0.00312 0.01875 C -0.00156 0.01343 -0.00173 0.01065 0.00157 0.00625 C 0.00521 0.00139 0.00764 0.00162 0.0125 0 C 0.01424 -0.00694 0.01632 -0.01435 0.01875 -0.02083 C 0.01962 -0.02315 0.02327 -0.02523 0.02188 -0.02708 C 0.02049 -0.02894 0.01875 -0.02431 0.01719 -0.02292 C 0.01302 -0.01458 0.01077 -0.01597 0.00469 -0.01042 C 0.00365 -0.00833 0.00278 -0.00602 0.00157 -0.00417 C 0.00018 -0.00185 -0.00191 -0.00023 -0.00312 0.00208 C -0.00451 0.00463 -0.00468 0.00833 -0.00625 0.01042 C -0.00746 0.01204 -0.00937 0.01181 -0.01093 0.0125 C -0.0125 0.01528 -0.01354 0.01852 -0.01562 0.02083 C -0.01684 0.02222 -0.01909 0.02454 -0.02031 0.02292 C -0.02153 0.0213 -0.0158 0.01065 -0.01562 0.01042 C -0.01337 -0.00139 -0.0158 0.0037 -0.00781 -0.00417 C -0.00625 -0.00556 -0.01007 0 -0.01093 0.00208 C -0.01215 0.00486 -0.01319 0.00764 -0.01406 0.01042 C -0.01614 0.0169 -0.01857 0.02245 -0.02031 0.02917 C -0.01909 0.01065 -0.01597 -0.01574 -0.00312 -0.02708 C 0.00052 -0.01968 0.00226 -0.0125 0.00469 -0.00417 C 0.00521 0.00278 0.00747 0.00995 0.00625 0.01667 C 0.00573 0.01898 0.00295 0.01412 0.00157 0.0125 C -0.00712 0.00208 -0.00625 0.00324 -0.01093 -0.00625 C -0.01215 -0.0088 -0.00833 -0.00116 -0.00625 0 C -0.00434 0.00116 -0.00208 0 0 0 Z " pathEditMode="relative" ptsTypes="ffffffffffffffffffffffffffffffffffffffffffffffffffffffffffffffffffffffffffffffffffffffffff">
                                      <p:cBhvr>
                                        <p:cTn id="17" dur="50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16 -0.0162 -0.00747 -0.00764 -0.00313 -0.025 C -0.00417 -0.00625 -0.00625 0.0125 -0.00625 0.03125 C -0.00625 0.04583 -0.00469 0.00208 -0.00313 -0.0125 C -0.00261 -0.0169 0 -0.0294 0 -0.025 C 0 -0.01921 -0.00209 -0.01389 -0.00313 -0.00833 C -0.00018 -0.00046 0.01805 0.04468 -0.00313 0.0375 C -0.01285 0.03426 -0.004 0.01088 -0.00625 -0.00208 C -0.00712 -0.00718 -0.01997 -0.00833 -0.02032 -0.00833 C -0.02188 -0.00833 -0.01719 -0.00694 -0.01563 -0.00625 C -0.00365 -0.00023 -0.01198 -0.00301 0.00156 0 C 0.00989 -0.00069 0.0184 0.00069 0.02656 -0.00208 C 0.02881 -0.00278 0.02256 -0.00532 0.02031 -0.00625 C 0.01684 -0.00764 0.01302 -0.00764 0.00937 -0.00833 C -0.03941 -0.00486 -0.02014 -0.00532 0 0 C 0.00312 -0.00069 0.0125 -0.00208 0.00937 -0.00208 C -0.00313 -0.00208 -0.01615 -0.0044 -0.02813 0 C -0.03178 0.00139 -0.01875 0.00833 -0.01875 0.00833 C -0.00382 0.00509 0.01093 0.00116 0.025 -0.00625 C 0.01718 -0.00972 0.0092 -0.0125 0.00156 -0.01667 C -0.0323 -0.01157 -0.03386 -0.01343 -0.0125 -0.00625 C -0.00313 0.00208 0.00451 0.01435 0.0125 0.025 C 0.01406 0.02708 0.00815 0.02269 0.00625 0.02083 C 0.00451 0.01921 0.00312 0.01667 0.00156 0.01458 C -0.00278 -0.00255 0.00434 0.02269 -0.00625 0 C -0.00869 -0.00509 -0.00903 -0.01134 -0.01094 -0.01667 C -0.01285 -0.03218 -0.01476 -0.03218 -0.00782 -0.02292 C -0.00452 -0.00995 -0.00816 -0.02106 0.00312 -0.00417 C 0.00607 0.00023 0.00798 0.00579 0.01093 0.01042 C 0.01232 0.01273 0.01562 0.01366 0.01562 0.01667 C 0.01562 0.01921 0.01232 0.01412 0.01093 0.0125 C 0.0092 0.01065 0.00798 0.0081 0.00625 0.00625 C 0.00034 -0.00046 -0.00816 -0.01204 -0.01563 -0.01458 C -0.01771 -0.01528 -0.01268 -0.01019 -0.01094 -0.00833 C -0.00747 -0.0044 -0.00365 -0.00139 0 0.00208 C 0.0085 0.01019 0.01614 0.01921 0.025 0.02708 C 0.02395 0.02431 0.02274 0.02153 0.02187 0.01875 C 0.02118 0.01667 0.02152 0.01412 0.02031 0.0125 C 0.01875 0.01042 0.01597 0.01019 0.01406 0.00833 C 0.00381 -0.00139 0.01475 0.0044 0.00468 0 C 0.00034 -0.01157 -0.004 -0.01181 -0.0125 -0.01667 C -0.01459 -0.01782 -0.01875 -0.02384 -0.01875 -0.02083 C -0.01875 -0.01736 -0.01459 -0.01667 -0.0125 -0.01458 C -0.01146 -0.01065 -0.00973 -0.00139 -0.00625 0 C -0.004 0.00093 -0.00209 -0.00278 0 -0.00417 C 0.00052 0.00139 0.00156 0.00694 0.00156 0.0125 C 0.00156 0.01736 0.0026 0.03056 0 0.02708 C -0.00382 0.02199 -0.00313 -0.00093 -0.00313 0.00625 C -0.00313 0.01528 -0.00105 0.02431 0 0.03333 C 0.00052 0.02361 0.00329 -0.01296 0 -0.025 C -0.00087 -0.02801 -0.00209 -0.01944 -0.00313 -0.01667 C -0.00417 -0.00903 -0.00365 -0.00069 -0.00625 0.00625 C -0.00747 0.00949 -0.00556 -0.00231 -0.00782 -0.00417 C -0.00955 -0.00556 -0.0125 0.0081 -0.0125 0.00833 C -0.01528 0.0169 -0.02657 0.02847 -0.01563 0.01875 C -0.01459 0.01667 -0.01389 0.01435 -0.0125 0.0125 C -0.01112 0.01065 -0.00903 0.01019 -0.00782 0.00833 C -0.00678 0.00671 -0.00695 0.00394 -0.00625 0.00208 C -0.00365 -0.00486 -0.00313 -0.00417 0.00156 -0.00833 C 0.0026 -0.01042 0.00347 -0.01273 0.00468 -0.01458 C 0.00607 -0.0169 0.00937 -0.02083 0.00937 -0.02083 C 0.00468 -0.01157 0.00538 -0.00162 -0.00313 0.00208 C -0.00747 0.01088 -0.00487 0.01528 -0.0125 0.01875 C -0.01355 0.02153 -0.01563 0.02708 -0.01563 0.02708 C -0.01459 0.02431 -0.01407 0.02083 -0.0125 0.01875 C -0.01129 0.01713 -0.00869 0.01852 -0.00782 0.01667 C -0.00452 0.00995 -0.00834 0 0 0 Z " pathEditMode="relative" ptsTypes="fffffffffffffffffffffffffffffffffffffffffffffffffffffffffffffffffff">
                                      <p:cBhvr>
                                        <p:cTn id="19" dur="5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76 0.01088 -0.0033 0.00047 -0.00781 0.01459 C -0.0099 0.02107 -0.01458 0.02408 -0.00625 0.01667 C -0.00417 0.0125 -0.00208 0.00834 0 0.00417 C 0.00208 0 0.00938 -0.00416 0.00938 -0.00416 C 0.01042 -0.00625 0.01163 -0.0081 0.0125 -0.01041 C 0.01319 -0.01227 0.01545 -0.01782 0.01406 -0.01666 C 0.0125 -0.01527 0.00938 -0.0125 0.00938 -0.0125 C 0.00625 -0.00625 0.00469 0 0.00156 0.00625 C 0.00104 0.00903 0.00156 0.0125 0 0.01459 C -0.00156 0.01667 -0.00469 0.01459 -0.00625 0.01667 C -0.00781 0.01875 -0.00781 0.025 -0.00781 0.025 C -0.00573 0.01366 -0.00243 0.00625 0.00469 0 C 0.01372 -0.01782 0.00295 0.00486 0.00938 -0.0125 C 0.01024 -0.01481 0.01146 -0.01666 0.0125 -0.01875 C 0.02066 -0.03402 0.01649 -0.02615 0.01406 -0.01875 C 0.01146 -0.01064 0.01042 -0.00717 0.00469 -0.00208 C -0.00365 0.01459 0.00729 -0.00555 -0.00312 0.00834 C -0.01024 0.01783 -0.00174 0.0125 -0.01094 0.01667 C -0.0099 0.01459 -0.0092 0.01204 -0.00781 0.01042 C -0.0066 0.00903 -0.00434 0.00996 -0.00312 0.00834 C -0.00035 0.00463 -0.00122 -0.00254 0.00156 -0.00625 C 0.00313 -0.00833 0.00573 -0.00902 0.00781 -0.01041 C 0.00781 -0.01041 0.00625 -0.00416 0.00469 -0.00208 C 0.00347 -0.00046 0.00156 -0.00092 0 0 C -0.00208 0.00116 -0.00417 0.00278 -0.00625 0.00417 C -0.01667 -0.00277 -0.01684 -0.00208 -0.0125 -0.01666 C -0.00955 -0.01412 -0.00573 -0.01342 -0.00312 -0.01041 C -0.00104 -0.0081 -0.00035 -0.00463 0.00156 -0.00208 C 0.00503 0.00255 0.00903 0.00579 0.0125 0.01042 C 0.01319 0.01343 0.01476 0.02454 0.02031 0.02084 C 0.02205 0.01968 0.0184 0.01644 0.01719 0.01459 C 0.0158 0.01227 0.01389 0.01065 0.0125 0.00834 C 0.01076 0.00579 0.00972 0.00255 0.00781 0 C 0.0059 -0.00254 0.00347 -0.00393 0.00156 -0.00625 C -0.00174 -0.01018 -0.01094 -0.02291 -0.00781 -0.01875 C -0.00469 -0.01458 -0.00156 -0.01041 0.00156 -0.00625 C 0.00347 -0.0037 0.00573 -0.00208 0.00781 0 C 0.0092 0.00741 0.00868 0.00903 0.0125 0.01459 C 0.02135 0.02801 0.02674 0.02917 0.01719 0.025 C 0.00972 0.01181 0.00017 0.00209 -0.00781 -0.01041 C -0.0092 -0.01273 -0.0125 -0.01365 -0.0125 -0.01666 C -0.0125 -0.01921 -0.0092 -0.01412 -0.00781 -0.0125 C -0.0033 -0.0074 -0.00312 -0.00625 0 0 C 0.0033 0.01736 -0.00139 -0.00023 0.00781 0.01459 C 0.00885 0.01621 0.00868 0.01898 0.00938 0.02084 C 0.01024 0.02315 0.01389 0.02894 0.0125 0.02709 C 0.00764 0.02061 0.00087 0.01574 -0.00312 0.00834 C -0.01337 -0.01088 0.00122 0.00996 -0.01094 -0.00625 C -0.01319 -0.01551 -0.02083 -0.02106 -0.01094 -0.01666 C -0.00608 -0.01018 -0.00434 -0.00277 0 0.00417 C 0.00625 0.01412 0.0026 0.00718 0.00938 0.01459 C 0.01111 0.01644 0.01233 0.01898 0.01406 0.02084 C 0.01597 0.02315 0.02031 0.02361 0.02031 0.02709 C 0.02031 0.02986 0.01615 0.0257 0.01406 0.025 C 0.00573 0.0176 0.01076 0.02269 0 0.00834 C -0.00208 0.00556 -0.00417 0.00278 -0.00625 0 C -0.00781 -0.00208 -0.01094 -0.00625 -0.01094 -0.00625 C -0.01198 -0.01018 -0.0158 -0.01967 -0.00625 -0.01041 C 0.00191 -0.00254 0.00573 0.00764 0.0125 0.01667 C 0.01493 0.02963 0.01215 0.02176 0.02031 0.03125 C 0.02205 0.03311 0.02274 0.0375 0.025 0.0375 C 0.02691 0.0375 0.02274 0.03357 0.02188 0.03125 C 0.02118 0.0294 0.02135 0.02662 0.02031 0.025 C 0.01458 0.01551 0.0066 0.00672 0 -0.00208 C -0.00156 -0.00416 -0.00174 -0.00787 -0.00312 -0.01041 C -0.00434 -0.01273 -0.00642 -0.01435 -0.00781 -0.01666 C -0.00903 -0.01852 -0.01233 -0.02106 -0.01094 -0.02291 C -0.00955 -0.02477 -0.00781 -0.02014 -0.00625 -0.01875 C -0.00417 -0.01458 -0.0026 -0.00972 0 -0.00625 C 0.00156 -0.00416 0.00347 -0.00231 0.00469 0 C 0.00608 0.00255 0.00694 0.00556 0.00781 0.00834 C 0.00851 0.01042 0.00851 0.01273 0.00938 0.01459 C 0.01059 0.01713 0.01267 0.01852 0.01406 0.02084 C 0.01771 0.02686 0.01684 0.03125 0.025 0.03125 C 0.02691 0.03125 0.02205 0.02801 0.02031 0.02709 C 0.0184 0.02593 0.01615 0.0257 0.01406 0.025 C 0.0099 0.0176 0.00382 0.01204 0 0.00417 C -0.00382 -0.00347 -0.00608 -0.01018 -0.01094 -0.01666 C -0.01146 -0.02014 -0.01163 -0.02384 -0.0125 -0.02708 C -0.01319 -0.02939 -0.01753 -0.03333 -0.01562 -0.03333 C -0.01337 -0.03333 -0.01215 -0.02939 -0.01094 -0.02708 C -0.00729 -0.02037 -0.00729 -0.0125 -0.00312 -0.00625 C 0.00174 0.00116 0.00729 0.00764 0.0125 0.01459 C 0.01406 0.01667 0.0191 0.02246 0.01719 0.02084 C 0.01302 0.01713 0.01111 0.01598 0.00781 0.01042 C 0.00556 0.00648 0.00156 -0.00208 0.00156 -0.00208 C 0.0026 -0.00555 0.00313 -0.00949 0.00469 -0.0125 C 0.00573 -0.01458 0.00799 -0.01481 0.00938 -0.01666 C 0.01076 -0.01852 0.01354 -0.025 0.0125 -0.02291 C 0.01146 -0.02083 0.01042 -0.01875 0.00938 -0.01666 C 0.00781 -0.00625 0.00503 -0.00115 0.00156 0.00834 C 0.00104 0.00556 0 0 0 0 C -0.00104 0.00695 0.00069 0.01574 -0.00312 0.02084 C -0.00538 0.02385 -0.00538 0.0125 -0.00625 0.00834 C -0.00694 0.00556 -0.00712 0.00278 -0.00781 0 C -0.00868 -0.00416 -0.0099 -0.00833 -0.01094 -0.0125 C -0.0099 -0.01597 -0.01042 -0.02152 -0.00781 -0.02291 C -0.00521 -0.0243 -0.00052 -0.02245 0 -0.01875 C 0.00139 -0.00694 -0.00365 0.0176 -0.00625 0.03125 C -0.00382 -0.01157 -0.00538 -0.0118 0.00156 -0.03958 C 0.00868 0.00787 0.00903 -0.03287 0.00469 0.04167 C 0.00087 0.02361 -0.00017 0.0051 0.0125 -0.00625 C 0.01823 -0.01759 0.0125 -0.00787 0.02031 -0.01666 C 0.02205 -0.01852 0.02691 -0.02152 0.025 -0.02291 C 0.02257 -0.02453 0.01979 -0.02014 0.01719 -0.01875 C 0.01163 -0.01597 0.00694 -0.01203 0.00156 -0.00833 C -0.00087 0.00116 -0.00434 0.00394 -0.01094 0.00834 C -0.01146 0.01042 -0.01163 0.01273 -0.0125 0.01459 C -0.01372 0.01713 -0.01875 0.01875 -0.01719 0.02084 C -0.01562 0.02292 -0.01319 0.01783 -0.01094 0.01667 C -0.00885 0.01574 -0.00677 0.01528 -0.00469 0.01459 C -0.00417 0.0125 -0.00382 0.01042 -0.00312 0.00834 C -0.00226 0.00556 0 0 0 0 Z " pathEditMode="relative" ptsTypes="ffffffffffffffffffffffffffffffffffffffffffffffffffffffffffffffffffffffffffffffffffffffffffffffffffffffffffffffffff">
                                      <p:cBhvr>
                                        <p:cTn id="21" dur="50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4 -0.01111 0.00034 -0.02269 0.00312 -0.03333 C 0.00381 -0.03565 0.00677 -0.03125 0.00781 -0.02917 C 0.00954 -0.02546 0.00989 -0.02083 0.01093 -0.01667 C 0.00989 -0.00347 0.00954 0.00995 0.00781 0.02292 C 0.00746 0.02593 0.00694 0.03125 0.00468 0.03125 C 0.0026 0.03125 0.00399 0.02546 0.00312 0.02292 C 0.00243 0.0206 0.00104 0.01875 0 0.01667 C -0.004 -0.02616 0.00173 0.01528 -0.00469 -0.00625 C -0.00608 -0.01088 -0.00782 -0.02593 -0.00782 -0.02083 C -0.00782 -0.00185 -0.00087 0.01921 0.00312 0.0375 C 0.00937 -0.00417 0.00885 -0.00417 0.00468 0.0375 C 0.00121 0.02338 -0.00278 0.00903 -0.00782 -0.00417 C -0.00678 -0.00694 -0.00678 -0.01088 -0.00469 -0.0125 C -0.0033 -0.01366 -0.00122 -0.01181 0 -0.01042 C 0.00434 -0.00579 0.00781 0.00417 0.01093 0.01042 C 0.01145 0.01458 0.01354 0.02685 0.0125 0.02292 C 0.01197 0.02083 0.01197 0.01829 0.01093 0.01667 C 0.0092 0.01389 0.00677 0.0125 0.00468 0.01042 C 0.00225 0.00046 -0.00157 -0.00417 -0.00782 -0.01042 C -0.00782 -0.01042 -0.00365 -0.00741 -0.00157 -0.00625 C 0.00746 -0.00116 -0.00122 -0.0081 0.00781 0 C 0.01128 0.00694 0.01215 0.01389 0.01562 0.02083 C 0.01805 0.01111 0.01892 0.00764 0.01093 0.00417 C 0.00329 -0.0162 0.01267 0.00394 0.00312 -0.00625 C -0.00087 -0.01065 -0.00782 -0.02083 -0.00782 -0.02083 C -0.01025 -0.0081 -0.00886 -0.00833 -0.00157 0 C 0.01128 0.01458 -0.00816 -0.0037 0.0125 0.01458 C 0.01562 0.01736 0.00312 0.00625 0.00312 0.00625 C 0.00156 0.00764 0 0.00926 -0.00157 0.01042 C -0.00365 0.01204 -0.0099 0.01597 -0.00782 0.01458 C -0.00573 0.01319 -0.00365 0.01181 -0.00157 0.01042 C 0.00156 -0.00185 -0.00244 0.00949 0.00468 0 C 0.0151 -0.01389 0 0.00069 0.0125 -0.01042 C 0.01041 -0.00208 0 0.01042 0 0.01042 C -0.00191 0.01806 -0.00539 0.02384 -0.00782 0.03125 C -0.00851 0.03333 -0.00816 0.03588 -0.00938 0.0375 C -0.0106 0.03912 -0.0125 0.03889 -0.01407 0.03958 C -0.01355 0.03542 -0.01372 0.03102 -0.0125 0.02708 C -0.01164 0.02431 -0.00921 0.02315 -0.00782 0.02083 C -0.00244 0.01204 0.00312 0.00509 0.01093 0 C 0.01423 -0.01343 0.00989 0.00116 0.01718 -0.0125 C 0.01857 -0.01505 0.02031 -0.02083 0.02031 -0.02083 C 0.01927 -0.01806 0.01857 -0.01505 0.01718 -0.0125 C 0.01597 -0.01019 0.01371 -0.0088 0.0125 -0.00625 C 0.01163 -0.0044 0.01215 -0.00162 0.01093 0 C 0.00937 0.00208 0.00677 0.00278 0.00468 0.00417 C 0.0019 0.01528 -0.00417 0.02199 -0.00938 0.03125 C -0.00764 0.01944 -0.00296 0.00255 0.00468 -0.00417 C 0.00677 -0.00833 0.00885 -0.0125 0.01093 -0.01667 C 0.0118 -0.01852 0.01371 -0.02454 0.0125 -0.02292 C 0.01093 -0.02083 0.0092 -0.01898 0.00781 -0.01667 C -0.00313 0.00069 0.01371 -0.02245 0 -0.00417 C -0.0033 0.01319 0.00138 -0.0044 -0.00782 0.01042 C -0.01007 0.01389 -0.0106 0.01898 -0.0125 0.02292 C -0.0125 0.02292 -0.00938 0.02153 -0.00782 0.02083 C -0.0033 0.01181 -0.00191 0.00162 0.00468 -0.00417 C 0.00572 -0.00625 0.00642 -0.00856 0.00781 -0.01042 C 0.0092 -0.01227 0.01163 -0.0169 0.0125 -0.01458 C 0.01354 -0.01181 0.01128 -0.0081 0.00937 -0.00625 C 0.00729 -0.00417 0.00416 -0.00486 0.00156 -0.00417 C -0.0007 0.00463 -0.00521 0.00694 -0.01094 0.0125 C -0.01511 0.02894 -0.00608 0.00903 -0.00469 0.00625 C -0.00018 -0.02407 0.00156 -0.01227 0.00156 0.03333 C 0.00156 0.03819 0.00086 0.02361 0 0.01875 C -0.00018 0.01782 -0.00712 -0.00417 -0.00625 -0.00417 C -0.00244 -0.00417 0 0.00833 0 0.00833 C 0.00052 0.01111 0.00069 0.01412 0.00156 0.01667 C 0.00225 0.01898 0.00416 0.0206 0.00468 0.02292 C 0.00572 0.02685 0.00538 0.03125 0.00625 0.03542 C 0.00694 0.03912 0.00833 0.04236 0.00937 0.04583 C 0.00833 0.02361 0.00625 0.00139 0.00625 -0.02083 C 0.00625 -0.03403 0.00781 0.00556 0.00937 0.01875 C 0.00989 0.02245 0.0125 0.03287 0.0125 0.02917 C 0.0125 0.01921 0.00572 0 0.00156 -0.00833 C 0.00625 -0.03657 0.00399 -0.02824 0.00937 -0.01042 C 0.01041 -0.00139 0.0125 0.00764 0.0125 0.01667 C 0.0125 0.01968 0.01163 0.02431 0.00937 0.025 C 0.00763 0.02569 0.00729 0.02083 0.00625 0.01875 C 0.00572 0.01458 0.00555 0.01019 0.00468 0.00625 C 0.00399 0.00324 0.00156 0.00093 0.00156 -0.00208 C 0.00156 -0.00509 0.00468 -0.01343 0.00468 -0.01042 C 0.00468 -0.00602 0.0026 -0.00208 0.00156 0.00208 C -0.00209 -0.0125 0.00347 0.00463 -0.00625 -0.00833 C -0.00747 -0.00995 -0.00695 -0.01273 -0.00782 -0.01458 C -0.00903 -0.01713 -0.01355 -0.01829 -0.0125 -0.02083 C -0.01146 -0.02338 -0.00834 -0.01944 -0.00625 -0.01875 C -0.00417 -0.01597 -0.00174 -0.01366 0 -0.01042 C 0.00104 -0.00856 0.00069 -0.00602 0.00156 -0.00417 C 0.0144 0.02176 -0.00087 -0.01551 0.00937 0.00833 C 0.01302 0.0169 0.01336 0.02199 0.01875 0.02917 C 0.01545 0.01574 0.01979 0.03032 0.0125 0.01667 C 0.01111 0.01412 0.01076 0.01065 0.00937 0.00833 C 0.00312 -0.00231 -0.00487 -0.0081 -0.01094 -0.01875 C -0.01094 -0.01875 -0.00921 -0.01296 -0.00782 -0.01042 C -0.0066 -0.0081 -0.00452 -0.00648 -0.00313 -0.00417 C 0.00034 0.00139 0 0.00486 0 0 Z " pathEditMode="relative" ptsTypes="fffffffffffffffffffffffffffffffffffffffffffffffffffffffffffffffffffffffffffffffffffffffffffffffff">
                                      <p:cBhvr>
                                        <p:cTn id="23" dur="5000" fill="hold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12 -0.00277 0.00625 -0.00555 0.00937 -0.00833 C 0.01093 -0.00972 0.01163 -0.01227 0.0125 -0.01458 C 0.01319 -0.01643 0.01545 -0.0199 0.01406 -0.02083 C 0.01232 -0.02199 0.01093 -0.01805 0.00937 -0.01666 C 0.00486 -0.00764 0.00399 0 -0.00313 0.00625 C -0.00678 0.01343 -0.00938 0.01598 -0.01563 0.01875 C -0.01563 0.01875 -0.01511 0.01412 -0.01407 0.0125 C -0.01129 0.00811 -0.00695 0.00741 -0.00313 0.00625 C -0.00087 -0.00578 0.00295 -0.01875 0.01406 -0.01875 C 0.01684 -0.01875 0.00885 -0.01597 0.00625 -0.01458 C 0.00329 -0.01064 0.00138 -0.00602 -0.00157 -0.00208 C -0.00608 0.00394 -0.01112 0.00857 -0.01563 0.01459 C -0.01875 0.01875 -0.00625 0.00209 -0.00625 0.00209 C -0.0073 -0.00139 -0.00834 -0.00486 -0.00938 -0.00833 C -0.0099 -0.01041 -0.01233 -0.01365 -0.01094 -0.01458 C -0.00921 -0.01574 -0.00782 -0.0118 -0.00625 -0.01041 C -0.00139 -0.00046 -0.00313 0.00047 0.00468 0.00834 C 0.0052 0.01042 0.00677 0.01667 0.00625 0.01459 C 0.00572 0.0125 0.0059 0.00973 0.00468 0.00834 C 0.00295 0.00648 0.00052 0.00695 -0.00157 0.00625 C -0.00209 0.00348 -0.00157 0 -0.00313 -0.00208 C -0.00469 -0.00416 -0.00747 -0.00301 -0.00938 -0.00416 C -0.01112 -0.00509 -0.0125 -0.00694 -0.01407 -0.00833 C -0.01407 -0.00833 -0.0106 -0.00439 -0.00938 -0.00208 C -0.00799 0.00047 -0.00764 0.00371 -0.00625 0.00625 C -0.00382 0.01088 0.00138 0.01551 0.00468 0.01875 C 0.00677 0.02084 0.00034 0.01482 -0.00157 0.0125 C -0.00782 0.00533 -0.00625 -0.00069 -0.01407 -0.00416 C -0.01702 -0.0081 -0.03056 -0.03032 -0.01563 -0.01041 C -0.01146 0.00625 -0.01771 -0.01319 -0.00938 -0.00208 C -0.00782 0 -0.00764 0.00371 -0.00625 0.00625 C -0.00226 0.01389 -0.00157 0.0125 0.00468 0.01459 C 0.00625 0.01736 0.00677 0.02292 0.00937 0.02292 C 0.01145 0.02292 0.01197 0.01713 0.01093 0.01459 C 0.00694 0.00394 -0.0033 -0.00231 -0.00938 -0.01041 C -0.01129 -0.01296 -0.01216 -0.02129 -0.01407 -0.01875 C -0.01598 -0.0162 -0.0125 -0.01157 -0.01094 -0.00833 C -0.00973 -0.00578 -0.00747 -0.00439 -0.00625 -0.00208 C -0.00018 0.00926 -0.00695 0.00463 0.00156 0.00834 C 0.00156 0.00834 0.00954 0.01968 0.01093 0.01875 C 0.01232 0.01783 0.01006 0.01436 0.00937 0.0125 C 0.0085 0.01019 0.00729 0.00834 0.00625 0.00625 C 0.00121 -0.00324 -0.00487 -0.01273 -0.01094 -0.02083 C -0.00973 -0.01111 -0.00782 -0.00162 -0.00313 0.00625 C -0.00035 0.01088 0.00937 0.02292 0.00625 0.01875 C 0.00312 0.01459 -0.00313 0.00625 -0.00313 0.00625 C -0.00261 0.01528 -0.00799 0.03056 -0.00157 0.03334 C 0.00451 0.03611 0.00156 0.01667 0.00156 0.00834 C 0.00156 0.00162 -0.004 -0.01273 -0.00625 -0.01875 C -0.00417 0.00116 -0.00556 0.01065 0.00156 0.025 C 0.00052 0.00764 -0.00157 -0.00972 -0.00157 -0.02708 C -0.00157 -0.04097 0.00156 0.0007 0.00156 0.01459 C 0.00156 0.02037 -0.00053 0.00348 -0.00157 -0.00208 C -0.03091 0.00348 -0.02744 0.00232 -0.00938 0.00834 C 0.00104 0.00764 0.01145 0.00811 0.02187 0.00625 C 0.02378 0.00602 0.02656 0.00463 0.02656 0.00209 C 0.02656 -0.00046 0.02343 -0.00069 0.02187 -0.00208 C 0.01406 -0.00069 0.00607 0 -0.00157 0.00209 C -0.00643 0.00348 -0.02049 0.0088 -0.01563 0.00834 C -0.00678 0.00764 0.00208 0.00695 0.01093 0.00625 C 0.01614 0.00486 0.02222 0.00625 0.02656 0.00209 C 0.02829 0.00047 0.02361 -0.00231 0.02187 -0.00416 C 0.01597 -0.01064 0.01545 -0.00856 0.00625 -0.01041 C -0.00365 -0.00972 -0.01372 -0.01111 -0.02344 -0.00833 C -0.025 -0.00787 -0.0231 -0.0037 -0.02188 -0.00208 C -0.01893 0.00186 -0.01441 0.00324 -0.01094 0.00625 C 0.01319 0.00324 0.03593 0.00417 0.01093 -0.00416 C -0.0283 -0.00231 -0.04653 -0.00555 -0.01563 0.00625 C -0.00469 0.00486 0.00642 0.00533 0.01718 0.00209 C 0.01944 0.00139 0.01319 -0.00208 0.01093 -0.00208 C -0.00157 -0.00208 -0.01407 0.0007 -0.02657 0.00209 C -0.00921 0.00857 -0.00712 0.01135 0.01718 0.00209 C 0.02239 0 0.00677 -0.00185 0.00156 -0.00416 C -0.00209 -0.00347 -0.0073 -0.00625 -0.00938 -0.00208 C -0.01094 0.00093 -0.00157 0.00209 -0.00157 0.00209 C -0.00417 -0.0081 -0.00834 -0.01736 -0.01407 -0.025 C -0.01632 -0.01574 -0.01494 -0.00995 -0.01094 -0.00208 C -0.01042 0.0007 -0.01094 0.00417 -0.00938 0.00625 C -0.00782 0.00834 -0.00504 0.00718 -0.00313 0.00834 C -0.00139 0.00926 0 0.01111 0.00156 0.0125 C 0.00434 0.02385 0.00086 0.01482 0.00937 0.02292 C 0.01111 0.02454 0.0118 0.02917 0.01406 0.02917 C 0.01597 0.02917 0.01197 0.025 0.01093 0.02292 C 0.00937 0.02014 0.00781 0.01736 0.00625 0.01459 C 0.00138 0.00556 -0.00278 -0.00046 -0.01094 -0.00416 C -0.0125 -0.00625 -0.01337 -0.01041 -0.01563 -0.01041 C -0.01719 -0.01041 -0.01494 -0.00602 -0.01407 -0.00416 C -0.01198 0 -0.00591 0.00579 -0.00313 0.00834 C 0.00729 0.01829 -0.004 0.00764 0.00625 0.01459 C 0.0118 0.01829 0.01666 0.02454 0.02187 0.02917 C 0.01805 0.02153 0.01597 0.01551 0.00937 0.0125 C 0.00347 0.00672 0.00052 -0.00115 -0.00625 -0.00416 C -0.00782 -0.00625 -0.0125 -0.0125 -0.01094 -0.01041 C -0.00799 -0.00648 -0.00608 -0.00185 -0.00313 0.00209 C -0.00174 0.00394 0.00017 0.00463 0.00156 0.00625 C 0.00486 0.01019 0.01093 0.01875 0.01093 0.01875 C 0.00781 0.00602 -0.00382 0.00116 -0.01094 -0.00833 C -0.01094 -0.00833 -0.01042 -0.00393 -0.00938 -0.00208 C -0.00764 0.00116 -0.00521 0.00348 -0.00313 0.00625 C -0.00261 0.00834 -0.00313 0.0125 -0.00157 0.0125 C 0.00034 0.0125 0.0019 0.0088 0.00156 0.00625 C 0.00121 0.00371 -0.00261 0.0044 -0.00313 0.00209 C -0.00348 0.0007 -0.00105 0.0007 0 0 Z " pathEditMode="relative" ptsTypes="ffffffffffffffffffffffffffffffffffffffffffffffffffffffffffffffffffffffffffffffffffffffffffffffffffffffff">
                                      <p:cBhvr>
                                        <p:cTn id="25" dur="50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57 0.00139 -0.00296 0.00324 -0.00469 0.00417 C -0.0066 0.00532 -0.00938 0.00417 -0.01094 0.00625 C -0.02171 0.0206 -0.00365 0.01065 -0.01719 0.01667 C -0.01355 0.00185 -0.0066 0.00023 0.00312 -0.00625 C 0.00659 -0.02037 0.00173 -0.00509 0.00937 -0.01667 C 0.0118 -0.02037 0.01354 -0.025 0.01562 -0.02917 C 0.01666 -0.03125 0.01406 -0.02431 0.0125 -0.02292 C 0.01093 -0.02153 0.00937 -0.02014 0.00781 -0.01875 C 0.00277 -0.00856 0.00572 -0.00787 -0.00313 -0.00208 C -0.00573 -0.00347 -0.00886 -0.00394 -0.01094 -0.00625 C -0.01216 -0.00764 -0.01164 -0.01065 -0.0125 -0.0125 C -0.01372 -0.01505 -0.01546 -0.01713 -0.01719 -0.01875 C -0.01997 -0.0213 -0.03282 -0.02801 -0.01563 -0.01875 C -0.01042 -0.0081 -0.0033 -0.00231 0.00312 0.00625 C 0.01163 0.01759 0.00347 0.01273 0.0125 0.01667 C 0.01354 0.01458 0.01614 0.01273 0.01562 0.01042 C 0.01475 0.00718 0.01145 0.00625 0.00937 0.00417 C 0.00451 -0.00046 0.00017 -0.00579 -0.00469 -0.01042 C -0.00678 -0.0125 -0.00834 -0.01667 -0.01094 -0.01667 C -0.01285 -0.01667 -0.00869 -0.0125 -0.00782 -0.01042 C -0.0066 -0.00764 -0.00608 -0.0044 -0.00469 -0.00208 C -0.00469 -0.00208 0.00694 0.01343 0.00937 0.01667 C 0.01145 0.01944 0.01562 0.025 0.01562 0.025 C 0.01614 0.02222 0.01805 0.01921 0.01718 0.01667 C 0.01649 0.01458 0.01371 0.0162 0.0125 0.01458 C 0.00277 0.00162 0.01562 0.00903 0.00468 0.00417 C -0.00157 -0.00417 -0.00191 -0.00949 -0.01094 -0.0125 C -0.01546 -0.03032 -0.00608 -0.01296 -0.00469 -0.01042 C 0.00138 0.00093 0.00017 -0.00185 0.00937 0.01042 C 0.01128 0.01296 0.01302 0.01667 0.01562 0.01667 C 0.01753 0.01667 0.01371 0.01227 0.0125 0.01042 C 0.01111 0.0081 0.0092 0.00648 0.00781 0.00417 C 0.00329 -0.00301 0.00225 -0.00949 -0.00469 -0.0125 C -0.00678 -0.01458 -0.00886 -0.01667 -0.01094 -0.01875 C -0.0125 -0.02014 -0.01424 -0.02477 -0.01563 -0.02292 C -0.01702 -0.02106 -0.01337 -0.01898 -0.0125 -0.01667 C -0.00747 -0.00347 -0.0165 -0.01782 -0.00469 -0.00208 C -0.00174 0.00972 0.00868 0.02755 0.01718 0.03125 C 0.01527 0.0162 0.01388 0.00718 0.00468 -0.00208 C 0.00173 -0.01366 -0.00122 -0.00972 -0.00782 -0.01458 C -0.01112 -0.01713 -0.01719 -0.02292 -0.01719 -0.02292 C -0.01407 -0.00648 -0.00573 0.00532 0.00468 0.01458 C 0.00173 0.00255 -0.00313 -0.01042 -0.0125 -0.01458 C -0.004 -0.00324 0.00538 0.00602 0.0125 0.01875 C 0.00815 -0.00995 -0.00504 -0.00926 -0.02032 -0.02292 C -0.01667 -0.00833 -0.02136 -0.02639 -0.01563 -0.00833 C -0.01494 -0.00625 -0.01528 -0.00347 -0.01407 -0.00208 C -0.01233 -0.00023 -0.0099 -0.00069 -0.00782 0 C -0.00625 0.00278 -0.00521 0.00602 -0.00313 0.00833 C 0.00815 0.02083 -0.00487 -0.00255 0.00468 0.01667 C 0.00364 0.02014 0.00312 0.02407 0.00156 0.02708 C 0.00052 0.02917 -0.00296 0.0338 -0.00313 0.03125 C -0.00435 0.01667 -0.00209 0.00208 -0.00157 -0.0125 C -0.00782 -0.0375 -0.00452 0.01366 -0.00782 0.02708 C -0.01094 0.00417 -0.0132 0.00139 -0.00782 -0.02292 C -0.0073 -0.025 -0.00678 -0.01875 -0.00625 -0.01667 C -0.00521 -0.01319 -0.00417 -0.00972 -0.00313 -0.00625 C -0.00261 -0.00069 -0.00556 0.01227 -0.00157 0.01042 C 0.00295 0.00833 0.00156 -0.01481 0.00156 -0.00833 C 0.00156 0.00347 -0.00053 0.01528 -0.00157 0.02708 C -0.00209 0.0125 -0.00313 -0.00208 -0.00313 -0.01667 C -0.00313 -0.02708 -0.0033 0.0044 -0.00157 0.01458 C -0.0007 0.01944 0.0026 0.02292 0.00468 0.02708 C 0.00625 0.03009 0.00277 0.02014 0.00156 0.01667 C 0.00069 0.01389 -0.00053 0.01111 -0.00157 0.00833 C -0.00209 0.00417 -0.00209 -0.00023 -0.00313 -0.00417 C -0.00365 -0.00648 -0.00625 -0.01296 -0.00625 -0.01042 C -0.00625 -0.00602 -0.004 -0.00208 -0.00313 0.00208 C 0.00312 0.03565 -0.00695 -0.00694 0.00156 0.02708 C 0.00052 0.01204 0.00173 -0.01944 -0.00625 -0.03542 C -0.01129 -0.01505 -0.00452 0.00509 -0.00157 0.025 C -0.00053 0.01667 0.00156 0.00833 0.00156 0 C 0.00156 -0.00255 -0.00122 -0.0088 -0.00157 -0.00625 C -0.00348 0.00602 -0.00261 0.01875 -0.00313 0.03125 C -0.00695 -0.02106 0.00086 -0.02037 -0.03438 -0.0125 C -0.03108 -0.01042 -0.02223 -0.00278 -0.01875 -0.00208 C -0.00435 0.00116 0.01041 0.00139 0.025 0.00417 C 0.02135 -0.00301 0.01875 -0.00556 0.0125 -0.00833 C 0.00364 -0.00764 -0.00556 -0.00949 -0.01407 -0.00625 C -0.01615 -0.00556 -0.0165 -0.00046 -0.01563 0.00208 C -0.01494 0.00417 -0.0125 0.00347 -0.01094 0.00417 C -0.00417 0.00347 0.0026 0.00347 0.00937 0.00208 C 0.01215 0.00139 0.01597 0.00116 0.01718 -0.00208 C 0.01805 -0.0044 0.01406 -0.00486 0.0125 -0.00625 C 0.00434 -0.00185 -0.00278 0.00394 -0.01094 0.00833 C -0.00938 0.00972 -0.00816 0.0125 -0.00625 0.0125 C -0.00087 0.0125 0.01475 0.00833 0.00937 0.00833 C 0.00312 0.00833 -0.00313 0.01111 -0.00938 0.0125 C -0.00834 0.00972 -0.00782 0.00625 -0.00625 0.00417 C -0.00504 0.00255 -0.00278 0.0037 -0.00157 0.00208 C 0.00815 -0.01088 -0.00469 -0.00347 0.00625 -0.00833 C 0.00729 -0.01042 0.01041 -0.01667 0.00937 -0.01458 C 0.00312 -0.00185 0.00104 0.01551 -0.01094 0.02083 C -0.01042 0.01319 -0.01042 0.00556 -0.00938 -0.00208 C -0.00816 -0.01065 -0.00365 -0.0169 -0.00157 -0.025 C -0.00053 -0.02292 0.00156 -0.0213 0.00156 -0.01875 C 0.00156 -0.01296 -0.00348 0.00509 -0.00625 0.01042 C -0.00521 -0.00278 -0.00608 -0.01644 -0.00313 -0.02917 C -0.00244 -0.03194 -0.0007 -0.02292 0.00156 -0.02292 C 0.00347 -0.02292 -0.00053 -0.02708 -0.00157 -0.02917 C -0.00209 -0.01458 0.00468 0.00417 -0.00313 0.01458 C -0.00973 0.02338 -0.00625 -0.01042 -0.00625 -0.02292 C -0.00625 -0.02662 -0.00417 -0.02986 -0.00313 -0.03333 C -0.00174 -0.02639 0.00156 -0.01968 0.00156 -0.0125 C 0.00156 0.00579 -0.00122 0.02477 -0.00625 0.04167 C -0.01129 0.025 -0.01719 -0.04491 -0.00313 -0.01667 C -0.00261 -0.01389 -0.00226 -0.01111 -0.00157 -0.00833 C -0.00018 -0.00208 0.00416 0.0169 0.00312 0.01042 C 0.0026 0.00694 0.00295 0.00301 0.00156 0 C 0.00069 -0.00185 -0.00157 -0.00208 -0.00313 -0.00208 C -0.00435 -0.00208 -0.00105 -0.00069 0 0 Z " pathEditMode="relative" ptsTypes="ffffffffffffffffffffffffffffffffffffffffffffffffffffffffffffffffffffffffffffffffffffffffffffffffffffffffffffffff">
                                      <p:cBhvr>
                                        <p:cTn id="27" dur="50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73472E-18 C -0.01667 0.00416 -0.03333 0.00972 -0.05 0.0125 C -0.08194 0.04074 -0.12465 0.04189 -0.16094 0.05 C -0.17483 0.0574 -0.18906 0.0618 -0.20156 0.07291 C -0.20694 0.08379 -0.21719 0.09352 -0.22031 0.10625 C -0.22309 0.11736 -0.22135 0.11041 -0.225 0.12708 C -0.22448 0.14305 -0.21024 0.23819 -0.23281 0.25833 C -0.23524 0.26828 -0.23837 0.26782 -0.24531 0.27083 C -0.25851 0.28842 -0.26753 0.28102 -0.28594 0.275 C -0.28941 0.27037 -0.29167 0.26458 -0.29531 0.26041 C -0.29774 0.25787 -0.30712 0.25347 -0.31094 0.25 C -0.32517 0.25162 -0.34149 0.24722 -0.35312 0.25833 C -0.35625 0.26134 -0.35642 0.26666 -0.35781 0.27083 C -0.35868 0.27361 -0.36094 0.27916 -0.36094 0.27916 " pathEditMode="relative" ptsTypes="fffffffffffffA">
                                      <p:cBhvr>
                                        <p:cTn id="29" dur="2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43 -0.00069 C 0.02066 0.0007 0.01372 0.0007 0.00712 0.00348 C 0.00504 0.0044 0.00243 0.00672 0.00243 0.00973 C 0.00243 0.01227 0.00538 0.00672 0.00712 0.00556 C 0.02014 -0.003 0.00313 0.01135 0.0165 -0.00069 C 0.08733 0.00162 0.13525 0.00764 0.20087 -0.00069 C 0.20695 -0.00138 0.2184 -0.00925 0.22431 -0.01111 C 0.2349 -0.01435 0.26372 -0.01689 0.2665 -0.01736 C 0.26806 -0.01597 0.27188 -0.0155 0.27118 -0.01319 C 0.27118 -0.01296 0.25556 0.0088 0.254 0.01181 C 0.25261 0.01436 0.25243 0.01806 0.25087 0.02014 C 0.24965 0.02176 0.24775 0.02153 0.24618 0.02223 C 0.24115 0.02894 0.23698 0.03264 0.23056 0.03681 C 0.22813 0.04676 0.2217 0.05417 0.21806 0.06389 C 0.21875 0.07454 0.21632 0.13542 0.23368 0.14306 C 0.23646 0.15024 0.2382 0.15718 0.2415 0.16389 C 0.23854 0.17732 0.23785 0.18727 0.229 0.19514 C 0.22604 0.2051 0.22205 0.21436 0.21962 0.22431 C 0.22014 0.23264 0.2158 0.24491 0.22118 0.24931 C 0.22656 0.25371 0.23872 0.2419 0.24462 0.23681 C 0.24653 0.2294 0.25556 0.21181 0.26181 0.21181 " pathEditMode="relative" ptsTypes="ffffffffffffffffffffA">
                                      <p:cBhvr>
                                        <p:cTn id="31" dur="20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6 C 0.00208 -0.00069 0.00486 3.7037E-6 0.00625 -0.00208 C 0.02517 -0.03102 0.00121 -0.0081 0.01562 -0.02083 C 0.01771 -0.025 0.02118 -0.02847 0.02187 -0.03333 C 0.02239 -0.03681 0.02239 -0.04051 0.02344 -0.04375 C 0.02448 -0.04699 0.02691 -0.04907 0.02812 -0.05208 C 0.03038 -0.05741 0.03229 -0.06319 0.03437 -0.06875 C 0.0375 -0.07685 0.03646 -0.08218 0.04375 -0.08542 C 0.06232 -0.11019 0.08177 -0.1037 0.10937 -0.10625 C 0.1243 -0.11296 0.12239 -0.11227 0.14219 -0.10833 C 0.15225 -0.10394 0.14132 -0.10972 0.15156 -0.1 C 0.15781 -0.09398 0.16545 -0.0912 0.17187 -0.08542 C 0.20225 -0.09074 0.19028 -0.08264 0.2 -0.10208 C 0.19739 -0.13287 0.20382 -0.13866 0.1875 -0.14583 C 0.16371 -0.17755 0.18246 -0.22014 0.20937 -0.22917 C 0.21493 -0.23657 0.22482 -0.24792 0.20781 -0.24792 " pathEditMode="relative" ptsTypes="fffffffffffffffA">
                                      <p:cBhvr>
                                        <p:cTn id="33" dur="5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7.40741E-7 C -0.0019 -0.02014 -0.00121 -0.04769 -0.01562 -0.06042 C -0.02239 -0.05903 -0.02951 -0.05926 -0.03593 -0.05625 C -0.03749 -0.05556 -0.0368 -0.05186 -0.03749 -0.05 C -0.04218 -0.0375 -0.04461 -0.02547 -0.04843 -0.0125 C -0.05017 0.00532 -0.05347 0.02245 -0.06093 0.0375 C -0.06232 0.04652 -0.06545 0.06852 -0.07031 0.075 C -0.07708 0.08402 -0.09114 0.08981 -0.09999 0.09166 C -0.11302 0.09097 -0.12604 0.09143 -0.13906 0.08958 C -0.14392 0.08889 -0.14652 0.07754 -0.14843 0.07291 C -0.1526 0.06319 -0.15381 0.05139 -0.15781 0.04166 C -0.16059 0.03518 -0.16527 0.02708 -0.16874 0.02083 C -0.16996 -0.01042 -0.16666 -0.04283 -0.17343 -0.07292 C -0.17395 -0.07523 -0.17951 -0.09074 -0.18124 -0.09167 C -0.18923 -0.09584 -0.20624 -0.1 -0.20624 -0.1 C -0.20781 -0.09861 -0.20972 -0.09769 -0.21093 -0.09584 C -0.21336 -0.09213 -0.21718 -0.08334 -0.21718 -0.08334 C -0.2184 -0.06713 -0.21857 -0.0588 -0.22499 -0.04584 C -0.22552 -0.04028 -0.22586 -0.03473 -0.22656 -0.02917 C -0.22743 -0.02361 -0.22899 -0.01806 -0.22968 -0.0125 C -0.23055 -0.00556 -0.22934 0.00185 -0.23124 0.00833 C -0.23211 0.01157 -0.23541 0.0125 -0.23749 0.01458 C -0.24479 0.02152 -0.24739 0.025 -0.25624 0.025 " pathEditMode="relative" ptsTypes="ffffffffffffffffffffffA">
                                      <p:cBhvr>
                                        <p:cTn id="35" dur="30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C -0.00608 0.01088 -0.01181 0.02361 -0.02032 0.03125 C -0.02448 0.03958 -0.02796 0.04931 -0.03125 0.05833 C -0.03195 0.06019 -0.03178 0.06296 -0.03282 0.06458 C -0.03455 0.06736 -0.04688 0.075 -0.04688 0.075 C -0.0474 0.07778 -0.04705 0.08102 -0.04844 0.08333 C -0.04948 0.08495 -0.05157 0.08449 -0.05313 0.08542 C -0.06719 0.09398 -0.0698 0.09722 -0.08594 0.1 C -0.09237 0.10278 -0.10018 0.10602 -0.10625 0.11042 C -0.10955 0.11296 -0.11563 0.11875 -0.11563 0.11875 C -0.175 0.11319 -0.14532 0.11944 -0.17032 0.10833 C -0.1724 0.10625 -0.175 0.10486 -0.17657 0.10208 C -0.17778 0.09977 -0.17726 0.0963 -0.17813 0.09375 C -0.17882 0.09144 -0.18056 0.08981 -0.18125 0.0875 C -0.18264 0.08356 -0.18334 0.07917 -0.18438 0.075 C -0.18108 0.04583 -0.1757 0.01736 -0.16875 -0.01042 C -0.16667 -0.01852 -0.16355 -0.02569 -0.16094 -0.03333 C -0.15643 -0.04676 -0.15504 -0.06296 -0.15313 -0.07708 C -0.15608 -0.09861 -0.15296 -0.10625 -0.16875 -0.11042 C -0.17032 -0.11319 -0.17101 -0.11736 -0.17344 -0.11875 C -0.17935 -0.12245 -0.19219 -0.125 -0.19219 -0.125 C -0.19896 -0.12361 -0.20591 -0.12361 -0.2125 -0.12083 C -0.21771 -0.11875 -0.21685 -0.11319 -0.21875 -0.10833 C -0.2224 -0.09861 -0.22865 -0.0919 -0.23125 -0.08125 C -0.23264 -0.06273 -0.22726 -0.03796 -0.24219 -0.03125 C -0.24723 -0.01806 -0.24306 -0.02292 -0.25782 -0.02292 " pathEditMode="relative" ptsTypes="fffffffffffffffffffffffffA">
                                      <p:cBhvr>
                                        <p:cTn id="37" dur="50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C -0.00677 -0.00185 -0.01459 -0.00116 -0.02031 -0.00625 C -0.02934 -0.01435 -0.03472 -0.0287 -0.04531 -0.03333 C -0.04913 -0.04097 -0.04931 -0.04861 -0.05313 -0.05625 C -0.05521 -0.06759 -0.05955 -0.07523 -0.06563 -0.08333 C -0.06719 -0.09375 -0.06997 -0.09884 -0.07344 -0.10833 C -0.07396 -0.11806 -0.07379 -0.12778 -0.075 -0.1375 C -0.07552 -0.1412 -0.07743 -0.14421 -0.07813 -0.14792 C -0.08125 -0.16296 -0.08108 -0.17292 -0.09375 -0.17708 C -0.10643 -0.19954 -0.0915 -0.17639 -0.10313 -0.1875 C -0.10556 -0.18981 -0.10695 -0.19352 -0.10938 -0.19583 C -0.11077 -0.19722 -0.11268 -0.19699 -0.11406 -0.19792 C -0.11945 -0.20139 -0.12396 -0.20579 -0.12969 -0.20833 C -0.13629 -0.22153 -0.14722 -0.22477 -0.15625 -0.23333 C -0.16268 -0.23935 -0.16389 -0.24306 -0.17188 -0.24583 C -0.18386 -0.25648 -0.2007 -0.25139 -0.21406 -0.25 C -0.22136 -0.25069 -0.22865 -0.25046 -0.23594 -0.25208 C -0.24132 -0.25324 -0.24636 -0.26019 -0.25156 -0.2625 C -0.25851 -0.27477 -0.25851 -0.26944 -0.26719 -0.27708 C -0.29271 -0.27569 -0.31823 -0.27477 -0.34375 -0.27292 C -0.35226 -0.27222 -0.3474 -0.26366 -0.35938 -0.26042 C -0.36528 -0.25 -0.36268 -0.24676 -0.37188 -0.24375 C -0.37882 -0.23773 -0.37622 -0.23148 -0.38594 -0.22917 C -0.39792 -0.22639 -0.42188 -0.22292 -0.42188 -0.22292 C -0.43629 -0.21528 -0.43525 -0.21667 -0.45469 -0.21875 C -0.45938 -0.22292 -0.46181 -0.23102 -0.46719 -0.23333 C -0.47014 -0.23472 -0.47344 -0.23472 -0.47656 -0.23542 C -0.47761 -0.23819 -0.47813 -0.24167 -0.47969 -0.24375 C -0.48091 -0.24537 -0.48351 -0.24398 -0.48438 -0.24583 C -0.48646 -0.25023 -0.4875 -0.26042 -0.4875 -0.26042 " pathEditMode="relative" ptsTypes="fffffffffffffffffffffffffffffA">
                                      <p:cBhvr>
                                        <p:cTn id="39" dur="3000" fill="hold"/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18519E-6 C 0.00278 0.00903 0.00452 0.01853 0.00782 0.02709 C 0.01858 0.05579 0.03768 0.07315 0.06094 0.07709 C 0.06875 0.08126 0.07622 0.08473 0.08438 0.08751 C 0.09948 0.10093 0.0757 0.08079 0.09688 0.09376 C 0.11962 0.10765 0.09601 0.09862 0.1125 0.10417 C 0.16285 0.14885 0.304 0.12478 0.31875 0.12501 C 0.32986 0.13103 0.33959 0.13357 0.35157 0.13542 C 0.35313 0.13681 0.35452 0.13866 0.35625 0.13959 C 0.35816 0.14075 0.36077 0.14005 0.3625 0.14167 C 0.36459 0.14376 0.36545 0.14746 0.36719 0.15001 C 0.37136 0.15649 0.37222 0.1551 0.375 0.16251 C 0.37917 0.17362 0.38229 0.18542 0.3875 0.19584 C 0.38507 0.21644 0.38577 0.23751 0.37188 0.25001 C 0.37032 0.25649 0.36823 0.26644 0.36407 0.27084 C 0.36285 0.27223 0.36077 0.27177 0.35938 0.27292 C 0.35608 0.27547 0.35 0.28126 0.35 0.28126 C 0.34063 0.27987 0.33108 0.2794 0.32188 0.27709 C 0.31667 0.2757 0.31007 0.26876 0.30469 0.26667 C 0.29184 0.26204 0.27726 0.2595 0.26407 0.25626 C 0.24844 0.23542 0.23907 0.20001 0.21563 0.19376 C 0.20625 0.19445 0.19688 0.19399 0.1875 0.19584 C 0.17865 0.19746 0.18264 0.21528 0.18125 0.22084 C 0.18038 0.22431 0.1724 0.24144 0.17032 0.24584 C 0.16493 0.27454 0.1625 0.31876 0.15 0.34376 C 0.12865 0.34214 0.12934 0.34677 0.11719 0.33751 C 0.11181 0.33334 0.10313 0.32084 0.10313 0.32084 C 0.10209 0.31598 0.10104 0.31112 0.1 0.30626 C 0.09896 0.30209 0.09983 0.29584 0.09688 0.29376 C 0.09271 0.29075 0.0875 0.29376 0.08282 0.29376 " pathEditMode="relative" ptsTypes="fffffffffffffffffffffffffffffA">
                                      <p:cBhvr>
                                        <p:cTn id="41" dur="5000" fill="hold"/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56 -0.00139 0.0033 -0.00231 0.00469 -0.00416 C 0.00608 -0.00602 0.00642 -0.01227 0.00781 -0.01041 C 0.01042 -0.00694 0.0099 -0.00069 0.01094 0.00417 C 0.01285 0.01297 0.01684 0.0213 0.02031 0.02917 C 0.02153 0.03195 0.02257 0.03473 0.02344 0.0375 C 0.02413 0.03959 0.02413 0.0419 0.025 0.04375 C 0.02691 0.04815 0.03125 0.05625 0.03125 0.05625 C 0.03281 0.06412 0.03559 0.06945 0.0375 0.07709 C 0.03698 0.08473 0.03819 0.09306 0.03594 0.1 C 0.03385 0.10625 0.025 0.11459 0.025 0.11459 C 0.02101 0.13033 0.01632 0.14885 0.00938 0.1625 C -0.01823 0.15996 -0.0434 0.15764 -0.07031 0.15209 C -0.0724 0.15023 -0.08003 0.14352 -0.08125 0.14167 C -0.08229 0.14005 -0.08212 0.13727 -0.08281 0.13542 C -0.08542 0.12848 -0.08802 0.12153 -0.09062 0.11459 C -0.08872 0.09074 -0.09115 0.07917 -0.08281 0.0625 C -0.08038 0.04931 -0.08247 0.05648 -0.075 0.04167 C -0.07118 0.03426 -0.07622 0.03496 -0.07031 0.02709 C -0.0691 0.02547 -0.06719 0.0257 -0.06562 0.025 C -0.06406 0.02223 -0.06302 0.01898 -0.06094 0.01667 C -0.05972 0.01528 -0.05747 0.01598 -0.05625 0.01459 C -0.05139 0.00926 -0.05469 0.00625 -0.05 0 C -0.04878 -0.00162 -0.0467 -0.00115 -0.04531 -0.00208 C -0.04358 -0.00324 -0.04219 -0.00486 -0.04062 -0.00625 C -0.01997 -0.04745 -0.0375 -0.01643 0.05781 -0.01041 C 0.05972 -0.01018 0.06076 -0.00717 0.0625 -0.00625 C 0.10365 0.01574 0.05382 -0.01296 0.07969 0 C 0.0967 0.00857 0.09392 0.01389 0.11563 0.01667 C 0.15139 0.03264 0.11684 0.01852 0.20625 0.025 C 0.2158 0.0257 0.22396 0.04144 0.23125 0.04792 C 0.23316 0.05186 0.23385 0.05672 0.23594 0.06042 C 0.23854 0.06551 0.24878 0.07616 0.25156 0.07917 C 0.25417 0.08982 0.26042 0.09468 0.26406 0.10417 C 0.27014 0.12061 0.28229 0.14931 0.29219 0.1625 C 0.29514 0.17454 0.29149 0.16366 0.3 0.175 C 0.30538 0.18218 0.30642 0.1882 0.31406 0.19167 C 0.31615 0.19445 0.31788 0.19769 0.32014 0.2 C 0.3217 0.20139 0.32361 0.20116 0.325 0.20209 C 0.32674 0.20324 0.32813 0.20463 0.32969 0.20625 C 0.33576 0.21297 0.33733 0.21621 0.34514 0.21875 C 0.35503 0.22755 0.36163 0.22639 0.375 0.22917 C 0.39479 0.24676 0.41997 0.23218 0.44045 0.22292 C 0.44566 0.21273 0.4434 0.2044 0.45313 0.2 C 0.45729 0.18866 0.45469 0.18658 0.46406 0.18334 C 0.46684 0.17199 0.47153 0.15996 0.47656 0.15 C 0.47708 0.14723 0.47656 0.14375 0.47813 0.14167 C 0.47969 0.13959 0.48299 0.1419 0.48438 0.13959 C 0.48611 0.13681 0.48542 0.13264 0.48594 0.12917 C 0.4849 0.11667 0.4842 0.10417 0.48281 0.09167 C 0.48194 0.08357 0.4776 0.07778 0.475 0.07084 C 0.47309 0.06551 0.47205 0.05973 0.47031 0.05417 C 0.46892 0.03912 0.46563 0.02871 0.4625 0.01459 C 0.46094 0.00764 0.46215 0.00301 0.45764 -0.00208 C 0.45503 -0.00532 0.45156 -0.00764 0.44826 -0.01041 C 0.44097 -0.01689 0.42014 -0.01504 0.40938 -0.01875 C 0.40226 -0.03148 0.39288 -0.03379 0.38438 -0.04375 C 0.3724 -0.05764 0.35955 -0.0706 0.35 -0.0875 C 0.34583 -0.10833 0.34583 -0.14328 0.36233 -0.15416 C 0.36684 -0.17152 0.35972 -0.14676 0.37031 -0.16666 C 0.37708 -0.17916 0.36615 -0.17245 0.37656 -0.17708 C 0.38663 -0.18703 0.39792 -0.19328 0.40938 -0.2 C 0.41354 -0.20254 0.41719 -0.20764 0.42188 -0.20833 C 0.42604 -0.20902 0.43021 -0.20972 0.43438 -0.21041 C 0.44236 -0.21342 0.44462 -0.21273 0.44983 -0.21875 C 0.45174 -0.2206 0.45278 -0.22361 0.45469 -0.225 C 0.46372 -0.23194 0.45885 -0.22222 0.4625 -0.23125 " pathEditMode="relative" ptsTypes="ffffffffffffffffffffffffffffffffffffffffffffffffffffffffffffffffffA">
                                      <p:cBhvr>
                                        <p:cTn id="43" dur="5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69 -0.01852 0.00504 -0.03981 -0.00312 -0.05625 C -0.00364 -0.06111 -0.0033 -0.0662 -0.00468 -0.07083 C -0.00607 -0.07546 -0.01093 -0.08333 -0.01093 -0.08333 C -0.01371 -0.11296 -0.02153 -0.1412 -0.025 -0.17083 C -0.03038 -0.21574 -0.02378 -0.20069 -0.03281 -0.21875 C -0.03541 -0.2331 -0.03663 -0.25926 -0.04843 -0.26458 C -0.04618 -0.28287 -0.04965 -0.29398 -0.0375 -0.29792 C -0.03003 -0.3044 -0.02986 -0.30764 -0.025 -0.31667 C -0.02378 -0.31898 -0.0217 -0.3206 -0.02031 -0.32292 C -0.01632 -0.3294 -0.01475 -0.33819 -0.0125 -0.34583 C -0.01041 -0.36204 -0.00816 -0.37801 -0.00468 -0.39375 C -0.00451 -0.39676 -0.00243 -0.42292 0.00157 -0.42708 C 0.0033 -0.42894 0.00573 -0.42847 0.00782 -0.42917 C 0.02188 -0.44167 0.03212 -0.44375 0.04844 -0.45 C 0.05469 -0.45556 0.06163 -0.46019 0.06875 -0.4625 C 0.08368 -0.47569 0.09063 -0.46806 0.11407 -0.46667 C 0.13212 -0.45069 0.10712 -0.4713 0.1625 -0.46042 C 0.16875 -0.45926 0.1783 -0.44468 0.18282 -0.43958 C 0.1882 -0.43356 0.19653 -0.42917 0.20313 -0.42708 C 0.25295 -0.43032 0.22205 -0.42847 0.24844 -0.43542 C 0.26684 -0.44769 0.28525 -0.44306 0.30469 -0.43958 C 0.33021 -0.42824 0.3007 -0.43958 0.35782 -0.43958 C 0.36927 -0.43958 0.38073 -0.43681 0.39219 -0.43542 C 0.40452 -0.43125 0.40018 -0.43079 0.40469 -0.41875 C 0.40643 -0.41435 0.41094 -0.40625 0.41094 -0.40625 C 0.41198 -0.39907 0.41563 -0.39259 0.41563 -0.38542 C 0.41563 -0.37083 0.41337 -0.35625 0.4125 -0.34167 C 0.41181 -0.33194 0.4132 -0.32176 0.41094 -0.3125 C 0.41042 -0.31042 0.39757 -0.30255 0.39532 -0.30208 C 0.37587 -0.29861 0.35816 -0.29583 0.33907 -0.29167 C 0.33334 -0.29352 0.32674 -0.29352 0.32188 -0.29792 C 0.31459 -0.3044 0.31042 -0.31157 0.30157 -0.31458 C 0.27865 -0.33495 0.29601 -0.32315 0.24375 -0.31875 C 0.23837 -0.31389 0.23646 -0.31042 0.23438 -0.30208 C 0.23629 -0.27315 0.23073 -0.2838 0.24219 -0.275 C 0.24375 -0.27384 0.24497 -0.27106 0.24688 -0.27083 C 0.25834 -0.26898 0.28125 -0.26875 0.28125 -0.26875 " pathEditMode="relative" ptsTypes="fffffffffffffffffffffffffffffffffffffA">
                                      <p:cBhvr>
                                        <p:cTn id="45" dur="5000" fill="hold"/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/>
      <p:bldP spid="104455" grpId="0" animBg="1"/>
      <p:bldP spid="104456" grpId="0" animBg="1"/>
      <p:bldP spid="104457" grpId="0" animBg="1"/>
      <p:bldP spid="104458" grpId="0" animBg="1"/>
      <p:bldP spid="104459" grpId="0" animBg="1"/>
      <p:bldP spid="104460" grpId="0" animBg="1"/>
      <p:bldP spid="104461" grpId="0" animBg="1"/>
      <p:bldP spid="104462" grpId="0" animBg="1"/>
      <p:bldP spid="104463" grpId="0" animBg="1"/>
      <p:bldP spid="104464" grpId="0" animBg="1"/>
      <p:bldP spid="104465" grpId="0" animBg="1"/>
      <p:bldP spid="104466" grpId="0" animBg="1"/>
      <p:bldP spid="104467" grpId="0" animBg="1"/>
      <p:bldP spid="104468" grpId="0" animBg="1"/>
      <p:bldP spid="104469" grpId="0" animBg="1"/>
      <p:bldP spid="104470" grpId="0" animBg="1"/>
      <p:bldP spid="104471" grpId="0" animBg="1"/>
      <p:bldP spid="1044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kolesnikovalud.ucoz.ru/_ph/4/3425839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1717" name="Rectangle 37"/>
          <p:cNvSpPr>
            <a:spLocks noChangeArrowheads="1"/>
          </p:cNvSpPr>
          <p:nvPr/>
        </p:nvSpPr>
        <p:spPr bwMode="auto">
          <a:xfrm>
            <a:off x="971550" y="1700213"/>
            <a:ext cx="5832475" cy="43926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71713" name="Line 33"/>
          <p:cNvSpPr>
            <a:spLocks noChangeShapeType="1"/>
          </p:cNvSpPr>
          <p:nvPr/>
        </p:nvSpPr>
        <p:spPr bwMode="auto">
          <a:xfrm flipH="1">
            <a:off x="900113" y="5805488"/>
            <a:ext cx="59039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11" name="Line 31"/>
          <p:cNvSpPr>
            <a:spLocks noChangeShapeType="1"/>
          </p:cNvSpPr>
          <p:nvPr/>
        </p:nvSpPr>
        <p:spPr bwMode="auto">
          <a:xfrm flipH="1">
            <a:off x="971550" y="3141663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05" name="Line 25"/>
          <p:cNvSpPr>
            <a:spLocks noChangeShapeType="1"/>
          </p:cNvSpPr>
          <p:nvPr/>
        </p:nvSpPr>
        <p:spPr bwMode="auto">
          <a:xfrm>
            <a:off x="900113" y="3213100"/>
            <a:ext cx="741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06" name="Line 26"/>
          <p:cNvSpPr>
            <a:spLocks noChangeShapeType="1"/>
          </p:cNvSpPr>
          <p:nvPr/>
        </p:nvSpPr>
        <p:spPr bwMode="auto">
          <a:xfrm>
            <a:off x="900113" y="4581525"/>
            <a:ext cx="741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68313" y="2603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 sz="3200" dirty="0">
                <a:solidFill>
                  <a:schemeClr val="tx2"/>
                </a:solidFill>
              </a:rPr>
              <a:t>б) Здійснюють впорядкований рух вздовж ліній електростатичного поля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1619250" y="20605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86" name="Oval 6"/>
          <p:cNvSpPr>
            <a:spLocks noChangeArrowheads="1"/>
          </p:cNvSpPr>
          <p:nvPr/>
        </p:nvSpPr>
        <p:spPr bwMode="auto">
          <a:xfrm>
            <a:off x="3635375" y="20605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87" name="Oval 7"/>
          <p:cNvSpPr>
            <a:spLocks noChangeArrowheads="1"/>
          </p:cNvSpPr>
          <p:nvPr/>
        </p:nvSpPr>
        <p:spPr bwMode="auto">
          <a:xfrm>
            <a:off x="1547813" y="3429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88" name="Oval 8"/>
          <p:cNvSpPr>
            <a:spLocks noChangeArrowheads="1"/>
          </p:cNvSpPr>
          <p:nvPr/>
        </p:nvSpPr>
        <p:spPr bwMode="auto">
          <a:xfrm>
            <a:off x="3563938" y="494188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89" name="Oval 9"/>
          <p:cNvSpPr>
            <a:spLocks noChangeArrowheads="1"/>
          </p:cNvSpPr>
          <p:nvPr/>
        </p:nvSpPr>
        <p:spPr bwMode="auto">
          <a:xfrm>
            <a:off x="5651500" y="21336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 dirty="0"/>
              <a:t>+</a:t>
            </a:r>
            <a:endParaRPr lang="ru-RU" sz="4800" dirty="0"/>
          </a:p>
        </p:txBody>
      </p:sp>
      <p:sp>
        <p:nvSpPr>
          <p:cNvPr id="71690" name="Oval 10"/>
          <p:cNvSpPr>
            <a:spLocks noChangeArrowheads="1"/>
          </p:cNvSpPr>
          <p:nvPr/>
        </p:nvSpPr>
        <p:spPr bwMode="auto">
          <a:xfrm>
            <a:off x="5724525" y="4868863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91" name="Oval 11"/>
          <p:cNvSpPr>
            <a:spLocks noChangeArrowheads="1"/>
          </p:cNvSpPr>
          <p:nvPr/>
        </p:nvSpPr>
        <p:spPr bwMode="auto">
          <a:xfrm>
            <a:off x="3563938" y="3357563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92" name="Oval 12"/>
          <p:cNvSpPr>
            <a:spLocks noChangeArrowheads="1"/>
          </p:cNvSpPr>
          <p:nvPr/>
        </p:nvSpPr>
        <p:spPr bwMode="auto">
          <a:xfrm>
            <a:off x="5580063" y="3429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93" name="Oval 13"/>
          <p:cNvSpPr>
            <a:spLocks noChangeArrowheads="1"/>
          </p:cNvSpPr>
          <p:nvPr/>
        </p:nvSpPr>
        <p:spPr bwMode="auto">
          <a:xfrm>
            <a:off x="1547813" y="4868863"/>
            <a:ext cx="914400" cy="9366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2916238" y="37893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4932363" y="34290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697" name="Oval 17"/>
          <p:cNvSpPr>
            <a:spLocks noChangeArrowheads="1"/>
          </p:cNvSpPr>
          <p:nvPr/>
        </p:nvSpPr>
        <p:spPr bwMode="auto">
          <a:xfrm>
            <a:off x="2555875" y="29972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698" name="Oval 18"/>
          <p:cNvSpPr>
            <a:spLocks noChangeArrowheads="1"/>
          </p:cNvSpPr>
          <p:nvPr/>
        </p:nvSpPr>
        <p:spPr bwMode="auto">
          <a:xfrm>
            <a:off x="2700338" y="48688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699" name="Oval 19"/>
          <p:cNvSpPr>
            <a:spLocks noChangeArrowheads="1"/>
          </p:cNvSpPr>
          <p:nvPr/>
        </p:nvSpPr>
        <p:spPr bwMode="auto">
          <a:xfrm>
            <a:off x="2916238" y="227647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700" name="Oval 20"/>
          <p:cNvSpPr>
            <a:spLocks noChangeArrowheads="1"/>
          </p:cNvSpPr>
          <p:nvPr/>
        </p:nvSpPr>
        <p:spPr bwMode="auto">
          <a:xfrm>
            <a:off x="5795963" y="45085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701" name="Oval 21"/>
          <p:cNvSpPr>
            <a:spLocks noChangeArrowheads="1"/>
          </p:cNvSpPr>
          <p:nvPr/>
        </p:nvSpPr>
        <p:spPr bwMode="auto">
          <a:xfrm>
            <a:off x="5003800" y="52292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71702" name="Oval 22"/>
          <p:cNvSpPr>
            <a:spLocks noChangeArrowheads="1"/>
          </p:cNvSpPr>
          <p:nvPr/>
        </p:nvSpPr>
        <p:spPr bwMode="auto">
          <a:xfrm>
            <a:off x="5003800" y="24209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/>
              <a:t>-</a:t>
            </a:r>
            <a:endParaRPr lang="ru-RU" sz="4000"/>
          </a:p>
        </p:txBody>
      </p:sp>
      <p:sp>
        <p:nvSpPr>
          <p:cNvPr id="71703" name="Rectangle 23"/>
          <p:cNvSpPr>
            <a:spLocks noChangeArrowheads="1"/>
          </p:cNvSpPr>
          <p:nvPr/>
        </p:nvSpPr>
        <p:spPr bwMode="auto">
          <a:xfrm>
            <a:off x="468313" y="1628775"/>
            <a:ext cx="431800" cy="4968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/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>
            <a:off x="900113" y="1989138"/>
            <a:ext cx="741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07" name="Line 27"/>
          <p:cNvSpPr>
            <a:spLocks noChangeShapeType="1"/>
          </p:cNvSpPr>
          <p:nvPr/>
        </p:nvSpPr>
        <p:spPr bwMode="auto">
          <a:xfrm>
            <a:off x="900113" y="5949950"/>
            <a:ext cx="7272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7740650" y="2276475"/>
            <a:ext cx="1403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Е</a:t>
            </a:r>
            <a:r>
              <a:rPr lang="ru-RU" sz="2000"/>
              <a:t>зовн.</a:t>
            </a:r>
          </a:p>
        </p:txBody>
      </p:sp>
      <p:sp>
        <p:nvSpPr>
          <p:cNvPr id="71709" name="Line 29"/>
          <p:cNvSpPr>
            <a:spLocks noChangeShapeType="1"/>
          </p:cNvSpPr>
          <p:nvPr/>
        </p:nvSpPr>
        <p:spPr bwMode="auto">
          <a:xfrm>
            <a:off x="7885113" y="2276475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10" name="Line 30"/>
          <p:cNvSpPr>
            <a:spLocks noChangeShapeType="1"/>
          </p:cNvSpPr>
          <p:nvPr/>
        </p:nvSpPr>
        <p:spPr bwMode="auto">
          <a:xfrm flipH="1">
            <a:off x="971600" y="1772816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12" name="Line 32"/>
          <p:cNvSpPr>
            <a:spLocks noChangeShapeType="1"/>
          </p:cNvSpPr>
          <p:nvPr/>
        </p:nvSpPr>
        <p:spPr bwMode="auto">
          <a:xfrm flipH="1">
            <a:off x="971550" y="4437063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14" name="Text Box 34"/>
          <p:cNvSpPr txBox="1">
            <a:spLocks noChangeArrowheads="1"/>
          </p:cNvSpPr>
          <p:nvPr/>
        </p:nvSpPr>
        <p:spPr bwMode="auto">
          <a:xfrm>
            <a:off x="1835696" y="5949280"/>
            <a:ext cx="151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 err="1">
                <a:solidFill>
                  <a:srgbClr val="FF66FF"/>
                </a:solidFill>
              </a:rPr>
              <a:t>Е</a:t>
            </a:r>
            <a:r>
              <a:rPr lang="ru-RU" b="1" dirty="0" err="1">
                <a:solidFill>
                  <a:srgbClr val="FF66FF"/>
                </a:solidFill>
              </a:rPr>
              <a:t>внутр</a:t>
            </a:r>
            <a:r>
              <a:rPr lang="ru-RU" b="1" dirty="0">
                <a:solidFill>
                  <a:srgbClr val="FF66FF"/>
                </a:solidFill>
              </a:rPr>
              <a:t>.</a:t>
            </a:r>
          </a:p>
        </p:txBody>
      </p:sp>
      <p:sp>
        <p:nvSpPr>
          <p:cNvPr id="71715" name="Line 35"/>
          <p:cNvSpPr>
            <a:spLocks noChangeShapeType="1"/>
          </p:cNvSpPr>
          <p:nvPr/>
        </p:nvSpPr>
        <p:spPr bwMode="auto">
          <a:xfrm>
            <a:off x="2267744" y="6093296"/>
            <a:ext cx="288925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71716" name="Text Box 36"/>
          <p:cNvSpPr txBox="1">
            <a:spLocks noChangeArrowheads="1"/>
          </p:cNvSpPr>
          <p:nvPr/>
        </p:nvSpPr>
        <p:spPr bwMode="auto">
          <a:xfrm>
            <a:off x="6804248" y="5949280"/>
            <a:ext cx="2881312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 err="1"/>
              <a:t>Е</a:t>
            </a:r>
            <a:r>
              <a:rPr lang="ru-RU" b="1" dirty="0" err="1"/>
              <a:t>зовн.=</a:t>
            </a:r>
            <a:r>
              <a:rPr lang="ru-RU" b="1" dirty="0"/>
              <a:t> </a:t>
            </a:r>
            <a:r>
              <a:rPr lang="ru-RU" sz="2800" dirty="0" err="1"/>
              <a:t>Е</a:t>
            </a:r>
            <a:r>
              <a:rPr lang="ru-RU" b="1" dirty="0" err="1"/>
              <a:t>внутр</a:t>
            </a:r>
            <a:r>
              <a:rPr lang="ru-RU" b="1" dirty="0"/>
              <a:t>.</a:t>
            </a:r>
          </a:p>
          <a:p>
            <a:pPr>
              <a:spcBef>
                <a:spcPct val="50000"/>
              </a:spcBef>
            </a:pPr>
            <a:endParaRPr lang="ru-RU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71694" name="Oval 14"/>
          <p:cNvSpPr>
            <a:spLocks noChangeArrowheads="1"/>
          </p:cNvSpPr>
          <p:nvPr/>
        </p:nvSpPr>
        <p:spPr bwMode="auto">
          <a:xfrm>
            <a:off x="2124075" y="4437063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7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7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7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7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18519E-6 C -0.01753 -0.0118 -0.0099 -0.00857 -0.02187 -0.01249 C -0.02431 -0.02569 -0.02222 -0.01851 -0.02969 -0.03333 C -0.03212 -0.03819 -0.03715 -0.0405 -0.03906 -0.04583 C -0.04549 -0.06296 -0.05625 -0.06573 -0.06875 -0.07291 C -0.07934 -0.07893 -0.08889 -0.08981 -0.1 -0.09374 C -0.10556 -0.09583 -0.11146 -0.09652 -0.11719 -0.09791 C -0.15156 -0.09467 -0.15208 -0.09513 -0.175 -0.08749 C -0.18038 -0.08263 -0.18385 -0.078 -0.1875 -0.07083 C -0.18941 -0.05786 -0.19167 -0.04814 -0.20156 -0.04374 C -0.20469 -0.03541 -0.20677 -0.02731 -0.20937 -0.01874 C -0.21562 -0.03124 -0.21094 -0.01805 -0.20937 -0.03333 C -0.20868 -0.04027 -0.20937 -0.04722 -0.20937 -0.05416 " pathEditMode="relative" ptsTypes="ffffffffffffA">
                                      <p:cBhvr>
                                        <p:cTn id="34" dur="3000" fill="hold"/>
                                        <p:tgtEl>
                                          <p:spTgt spid="716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C -0.01128 0.00301 -0.01441 0.00856 -0.02343 0.01667 C -0.02968 0.02222 -0.03802 0.02083 -0.04531 0.02292 C -0.05868 0.02685 -0.07118 0.03449 -0.08437 0.03958 C -0.09739 0.03773 -0.11111 0.03958 -0.12343 0.03333 C -0.12517 0.03241 -0.12639 0.03032 -0.12812 0.02917 C -0.13055 0.02755 -0.13333 0.02616 -0.13593 0.025 C -0.13854 0.02407 -0.14114 0.02384 -0.14375 0.02292 C -0.14687 0.02176 -0.15 0.02014 -0.15312 0.01875 C -0.19757 0.02616 -0.23819 0.02708 -0.28437 0.02917 C -0.29253 0.03657 -0.30434 0.03958 -0.31406 0.04167 C -0.34062 0.04097 -0.36718 0.04236 -0.39375 0.03958 C -0.39722 0.03935 -0.39739 0.02639 -0.39843 0.025 C -0.4 0.02292 -0.4026 0.02361 -0.40468 0.02292 C -0.41215 0.0162 -0.41597 0.00926 -0.425 0.00625 C -0.43333 -0.00116 -0.43316 0.00625 -0.44218 0.00625 " pathEditMode="relative" ptsTypes="fffffffffffffffA">
                                      <p:cBhvr>
                                        <p:cTn id="36" dur="3000" fill="hold"/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C -0.00486 -0.00162 -0.00729 -0.00139 -0.01093 -0.00625 C -0.01545 -0.01227 -0.01215 -0.01343 -0.01875 -0.01667 C -0.02118 -0.01782 -0.02396 -0.01806 -0.02656 -0.01875 C -0.02812 -0.02014 -0.02951 -0.02176 -0.03125 -0.02292 C -0.03264 -0.02384 -0.03455 -0.02384 -0.03593 -0.025 C -0.05121 -0.03634 -0.03941 -0.03125 -0.05156 -0.03542 C -0.06024 -0.04306 -0.05208 -0.03727 -0.06562 -0.04167 C -0.07517 -0.04491 -0.08437 -0.05093 -0.09375 -0.05417 C -0.10156 -0.05671 -0.11718 -0.06042 -0.11718 -0.06042 C -0.13281 -0.05972 -0.14861 -0.06157 -0.16406 -0.05833 C -0.16632 -0.05787 -0.16562 -0.05208 -0.16718 -0.05 C -0.1717 -0.04398 -0.18646 -0.03889 -0.19218 -0.0375 C -0.19843 -0.03194 -0.20538 -0.03079 -0.2125 -0.02708 C -0.23125 -0.02847 -0.25 -0.0287 -0.26875 -0.03125 C -0.27153 -0.03171 -0.27378 -0.03472 -0.27656 -0.03542 C -0.28333 -0.03681 -0.2901 -0.03681 -0.29687 -0.0375 C -0.33038 -0.05231 -0.29323 -0.0375 -0.37812 -0.0375 C -0.39271 -0.0375 -0.40729 -0.04028 -0.42187 -0.04167 C -0.42343 -0.04028 -0.42534 -0.03935 -0.42656 -0.0375 C -0.43107 -0.02986 -0.42482 -0.03125 -0.43125 -0.03125 " pathEditMode="relative" rAng="0" ptsTypes="ffffffffffffffffffffA">
                                      <p:cBhvr>
                                        <p:cTn id="38" dur="3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77778E-6 C -0.00052 -0.00277 -0.00034 -0.00601 -0.00156 -0.00833 C -0.00521 -0.01573 -0.01649 -0.01805 -0.02187 -0.02291 C -0.11875 -0.01805 -0.08212 -0.02291 -0.16093 -0.02291 " pathEditMode="relative" ptsTypes="fffA">
                                      <p:cBhvr>
                                        <p:cTn id="40" dur="3000" fill="hold"/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C -0.01614 -0.00717 -0.03559 -0.00856 -0.05 0.00417 C -0.05521 0.01459 -0.06458 0.01991 -0.07343 0.02292 C -0.08107 0.02963 -0.08958 0.03102 -0.09843 0.03334 C -0.11232 0.04561 -0.13854 0.0382 -0.15156 0.0375 C -0.15364 0.03611 -0.15625 0.03542 -0.15781 0.03334 C -0.16041 0.02986 -0.16406 0.02084 -0.16406 0.02084 C -0.16562 0.00648 -0.1658 -0.00856 -0.17187 -0.02083 C -0.20104 -0.0162 -0.18958 -0.01666 -0.20625 -0.01666 " pathEditMode="relative" ptsTypes="ffffffffA">
                                      <p:cBhvr>
                                        <p:cTn id="42" dur="30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C -0.03924 -0.02616 -0.0875 -0.0088 -0.13125 -0.01042 C -0.14375 -0.01366 -0.15347 -0.01759 -0.16406 -0.02708 C -0.17812 -0.02569 -0.19219 -0.02477 -0.20625 -0.02292 C -0.21076 -0.02222 -0.21441 -0.01829 -0.21875 -0.01667 C -0.23316 -0.01111 -0.23698 -0.01204 -0.25312 -0.01042 C -0.26354 -0.01111 -0.27396 -0.01088 -0.28437 -0.0125 C -0.30035 -0.01505 -0.31684 -0.0287 -0.33299 -0.03125 C -0.34323 -0.03287 -0.35365 -0.03264 -0.36406 -0.03333 C -0.43559 -0.05231 -0.38472 -0.04167 -0.51875 -0.04167 " pathEditMode="relative" ptsTypes="fffffffffA">
                                      <p:cBhvr>
                                        <p:cTn id="44" dur="3000" fill="hold"/>
                                        <p:tgtEl>
                                          <p:spTgt spid="717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7.40741E-7 C -0.01788 -0.00602 -0.02934 -0.00579 -0.04843 -0.00417 C -0.05902 0.00532 -0.06579 0.02361 -0.07812 0.02916 C -0.0802 0.03194 -0.08263 0.03426 -0.08437 0.0375 C -0.08975 0.04745 -0.0802 0.04189 -0.09218 0.04583 C -0.09565 0.05208 -0.10034 0.0581 -0.10624 0.06041 C -0.11388 0.06319 -0.12968 0.06666 -0.12968 0.06666 C -0.14583 0.06527 -0.17361 0.07268 -0.18749 0.05416 C -0.18993 0.04074 -0.18697 0.04953 -0.19531 0.03958 C -0.19861 0.03564 -0.20156 0.03125 -0.20468 0.02708 C -0.20763 0.02314 -0.21302 0.02453 -0.21718 0.02291 C -0.21874 0.02245 -0.22031 0.02106 -0.22187 0.02083 C -0.23229 0.01898 -0.2427 0.01805 -0.25312 0.01666 C -0.26249 0.01805 -0.27204 0.01759 -0.28124 0.02083 C -0.28281 0.02129 -0.28159 0.02569 -0.28281 0.02708 C -0.28454 0.02893 -0.28697 0.02847 -0.28906 0.02916 C -0.28958 0.03194 -0.28923 0.03518 -0.29062 0.0375 C -0.29166 0.03912 -0.29374 0.03865 -0.29531 0.03958 C -0.30329 0.04421 -0.31059 0.04977 -0.31874 0.05416 C -0.33489 0.05277 -0.35104 0.05254 -0.36718 0.05 C -0.37604 0.04861 -0.37673 0.02639 -0.38281 0.02083 C -0.39479 0.01018 -0.38854 0.01342 -0.40156 0.01041 C -0.40572 0.01111 -0.41024 0.01041 -0.41406 0.0125 C -0.42187 0.01689 -0.41874 0.025 -0.42499 0.02916 " pathEditMode="relative" ptsTypes="fffffffffffffffffffffffA">
                                      <p:cBhvr>
                                        <p:cTn id="46" dur="3000" fill="hold"/>
                                        <p:tgtEl>
                                          <p:spTgt spid="71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C -0.01302 -0.0007 -0.02622 0.00046 -0.03906 -0.00209 C -0.04636 -0.00348 -0.05695 -0.01505 -0.06094 -0.02292 C -0.06216 -0.02523 -0.06771 -0.03658 -0.06875 -0.0375 C -0.07344 -0.04144 -0.07934 -0.04098 -0.08438 -0.04375 C -0.08906 -0.04167 -0.09618 -0.04329 -0.09844 -0.0375 C -0.09948 -0.03473 -0.1 -0.03125 -0.10156 -0.02917 C -0.10278 -0.02755 -0.10469 -0.02755 -0.10625 -0.02709 C -0.11302 -0.02547 -0.11979 -0.02431 -0.12656 -0.02292 C -0.12917 -0.02153 -0.13212 -0.02084 -0.13438 -0.01875 C -0.14045 -0.01297 -0.13507 -0.01297 -0.13906 -0.00625 C -0.14028 -0.0044 -0.14219 -0.00348 -0.14375 -0.00209 C -0.14792 0.00625 -0.15018 0.00486 -0.15625 0.01041 C -0.15955 0.01713 -0.16406 0.02291 -0.17031 0.025 C -0.17431 0.02639 -0.18281 0.02708 -0.18281 0.02708 " pathEditMode="relative" ptsTypes="ffffffffffffffA">
                                      <p:cBhvr>
                                        <p:cTn id="48" dur="5000" fill="hold"/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5.18519E-6 C -0.00434 -0.01181 -0.00486 -0.00788 -0.0125 -0.01459 C -0.03333 -0.01089 -0.05434 -0.0088 -0.075 -0.00417 C -0.08038 0.00069 -0.0842 0.00786 -0.09062 0.01041 C -0.10312 0.0155 -0.11684 0.01944 -0.12969 0.02291 C -0.12708 0.02638 -0.12431 0.02962 -0.12187 0.03333 C -0.1158 0.04259 -0.1158 0.05208 -0.10625 0.05624 C -0.10677 0.03958 -0.1059 0.02268 -0.10781 0.00624 C -0.10816 0.00323 -0.10937 0.01249 -0.11094 0.01458 C -0.11319 0.01759 -0.11962 0.01666 -0.12187 0.01666 " pathEditMode="relative" ptsTypes="fffffffffA">
                                      <p:cBhvr>
                                        <p:cTn id="50" dur="50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3000"/>
                                        <p:tgtEl>
                                          <p:spTgt spid="71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3000"/>
                                        <p:tgtEl>
                                          <p:spTgt spid="71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3000"/>
                                        <p:tgtEl>
                                          <p:spTgt spid="7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3000"/>
                                        <p:tgtEl>
                                          <p:spTgt spid="71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71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3" grpId="0" animBg="1"/>
      <p:bldP spid="71711" grpId="0" animBg="1"/>
      <p:bldP spid="71705" grpId="0" animBg="1"/>
      <p:bldP spid="71706" grpId="0" animBg="1"/>
      <p:bldP spid="71684" grpId="0"/>
      <p:bldP spid="71695" grpId="0" animBg="1"/>
      <p:bldP spid="71696" grpId="0" animBg="1"/>
      <p:bldP spid="71697" grpId="0" animBg="1"/>
      <p:bldP spid="71698" grpId="0" animBg="1"/>
      <p:bldP spid="71699" grpId="0" animBg="1"/>
      <p:bldP spid="71700" grpId="0" animBg="1"/>
      <p:bldP spid="71701" grpId="0" animBg="1"/>
      <p:bldP spid="71702" grpId="0" animBg="1"/>
      <p:bldP spid="71703" grpId="0" animBg="1"/>
      <p:bldP spid="71704" grpId="0" animBg="1"/>
      <p:bldP spid="71707" grpId="0" animBg="1"/>
      <p:bldP spid="71709" grpId="0" animBg="1"/>
      <p:bldP spid="71710" grpId="0" animBg="1"/>
      <p:bldP spid="71712" grpId="0" animBg="1"/>
      <p:bldP spid="71715" grpId="0" animBg="1"/>
      <p:bldP spid="716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s018.radikal.ru/i513/1210/9c/b32a72626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900113" y="1628775"/>
            <a:ext cx="5832475" cy="43926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63843" name="Line 3"/>
          <p:cNvSpPr>
            <a:spLocks noChangeShapeType="1"/>
          </p:cNvSpPr>
          <p:nvPr/>
        </p:nvSpPr>
        <p:spPr bwMode="auto">
          <a:xfrm flipH="1">
            <a:off x="900113" y="5805488"/>
            <a:ext cx="59039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44" name="Line 4"/>
          <p:cNvSpPr>
            <a:spLocks noChangeShapeType="1"/>
          </p:cNvSpPr>
          <p:nvPr/>
        </p:nvSpPr>
        <p:spPr bwMode="auto">
          <a:xfrm flipH="1">
            <a:off x="971550" y="3141663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45" name="Line 5"/>
          <p:cNvSpPr>
            <a:spLocks noChangeShapeType="1"/>
          </p:cNvSpPr>
          <p:nvPr/>
        </p:nvSpPr>
        <p:spPr bwMode="auto">
          <a:xfrm>
            <a:off x="900113" y="3213100"/>
            <a:ext cx="741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46" name="Line 6"/>
          <p:cNvSpPr>
            <a:spLocks noChangeShapeType="1"/>
          </p:cNvSpPr>
          <p:nvPr/>
        </p:nvSpPr>
        <p:spPr bwMode="auto">
          <a:xfrm>
            <a:off x="900113" y="4581525"/>
            <a:ext cx="741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468313" y="2603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uk-UA" sz="3200">
                <a:solidFill>
                  <a:schemeClr val="tx2"/>
                </a:solidFill>
              </a:rPr>
              <a:t>б) Здійснюють впорядкований рух вздовж ліній електростатичного поля і одночасно тепловй хаотичний рух</a:t>
            </a:r>
            <a:endParaRPr lang="ru-RU" sz="3200">
              <a:solidFill>
                <a:schemeClr val="tx2"/>
              </a:solidFill>
            </a:endParaRPr>
          </a:p>
        </p:txBody>
      </p:sp>
      <p:sp>
        <p:nvSpPr>
          <p:cNvPr id="163848" name="Oval 8"/>
          <p:cNvSpPr>
            <a:spLocks noChangeArrowheads="1"/>
          </p:cNvSpPr>
          <p:nvPr/>
        </p:nvSpPr>
        <p:spPr bwMode="auto">
          <a:xfrm>
            <a:off x="1619250" y="20605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49" name="Oval 9"/>
          <p:cNvSpPr>
            <a:spLocks noChangeArrowheads="1"/>
          </p:cNvSpPr>
          <p:nvPr/>
        </p:nvSpPr>
        <p:spPr bwMode="auto">
          <a:xfrm>
            <a:off x="3635375" y="2060575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0" name="Oval 10"/>
          <p:cNvSpPr>
            <a:spLocks noChangeArrowheads="1"/>
          </p:cNvSpPr>
          <p:nvPr/>
        </p:nvSpPr>
        <p:spPr bwMode="auto">
          <a:xfrm>
            <a:off x="1547813" y="3429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1" name="Oval 11"/>
          <p:cNvSpPr>
            <a:spLocks noChangeArrowheads="1"/>
          </p:cNvSpPr>
          <p:nvPr/>
        </p:nvSpPr>
        <p:spPr bwMode="auto">
          <a:xfrm>
            <a:off x="3563938" y="494188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2" name="Oval 12"/>
          <p:cNvSpPr>
            <a:spLocks noChangeArrowheads="1"/>
          </p:cNvSpPr>
          <p:nvPr/>
        </p:nvSpPr>
        <p:spPr bwMode="auto">
          <a:xfrm>
            <a:off x="5651500" y="21336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3" name="Oval 13"/>
          <p:cNvSpPr>
            <a:spLocks noChangeArrowheads="1"/>
          </p:cNvSpPr>
          <p:nvPr/>
        </p:nvSpPr>
        <p:spPr bwMode="auto">
          <a:xfrm>
            <a:off x="5724525" y="4868863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4" name="Oval 14"/>
          <p:cNvSpPr>
            <a:spLocks noChangeArrowheads="1"/>
          </p:cNvSpPr>
          <p:nvPr/>
        </p:nvSpPr>
        <p:spPr bwMode="auto">
          <a:xfrm>
            <a:off x="3563938" y="3357563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5" name="Oval 15"/>
          <p:cNvSpPr>
            <a:spLocks noChangeArrowheads="1"/>
          </p:cNvSpPr>
          <p:nvPr/>
        </p:nvSpPr>
        <p:spPr bwMode="auto">
          <a:xfrm>
            <a:off x="5580063" y="34290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6" name="Oval 16"/>
          <p:cNvSpPr>
            <a:spLocks noChangeArrowheads="1"/>
          </p:cNvSpPr>
          <p:nvPr/>
        </p:nvSpPr>
        <p:spPr bwMode="auto">
          <a:xfrm>
            <a:off x="1547813" y="4868863"/>
            <a:ext cx="914400" cy="9366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/>
              <a:t>+</a:t>
            </a:r>
            <a:endParaRPr lang="ru-RU" sz="4800"/>
          </a:p>
        </p:txBody>
      </p:sp>
      <p:sp>
        <p:nvSpPr>
          <p:cNvPr id="163857" name="Oval 17"/>
          <p:cNvSpPr>
            <a:spLocks noChangeArrowheads="1"/>
          </p:cNvSpPr>
          <p:nvPr/>
        </p:nvSpPr>
        <p:spPr bwMode="auto">
          <a:xfrm>
            <a:off x="2916238" y="37893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58" name="Oval 18"/>
          <p:cNvSpPr>
            <a:spLocks noChangeArrowheads="1"/>
          </p:cNvSpPr>
          <p:nvPr/>
        </p:nvSpPr>
        <p:spPr bwMode="auto">
          <a:xfrm>
            <a:off x="4932363" y="3429000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59" name="Oval 19"/>
          <p:cNvSpPr>
            <a:spLocks noChangeArrowheads="1"/>
          </p:cNvSpPr>
          <p:nvPr/>
        </p:nvSpPr>
        <p:spPr bwMode="auto">
          <a:xfrm>
            <a:off x="2555875" y="29972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60" name="Oval 20"/>
          <p:cNvSpPr>
            <a:spLocks noChangeArrowheads="1"/>
          </p:cNvSpPr>
          <p:nvPr/>
        </p:nvSpPr>
        <p:spPr bwMode="auto">
          <a:xfrm>
            <a:off x="2843213" y="5157788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61" name="Oval 21"/>
          <p:cNvSpPr>
            <a:spLocks noChangeArrowheads="1"/>
          </p:cNvSpPr>
          <p:nvPr/>
        </p:nvSpPr>
        <p:spPr bwMode="auto">
          <a:xfrm>
            <a:off x="2916238" y="2276475"/>
            <a:ext cx="360362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62" name="Oval 22"/>
          <p:cNvSpPr>
            <a:spLocks noChangeArrowheads="1"/>
          </p:cNvSpPr>
          <p:nvPr/>
        </p:nvSpPr>
        <p:spPr bwMode="auto">
          <a:xfrm>
            <a:off x="5508625" y="45085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63" name="Oval 23"/>
          <p:cNvSpPr>
            <a:spLocks noChangeArrowheads="1"/>
          </p:cNvSpPr>
          <p:nvPr/>
        </p:nvSpPr>
        <p:spPr bwMode="auto">
          <a:xfrm>
            <a:off x="5003800" y="5229225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  <p:sp>
        <p:nvSpPr>
          <p:cNvPr id="163864" name="Oval 24"/>
          <p:cNvSpPr>
            <a:spLocks noChangeArrowheads="1"/>
          </p:cNvSpPr>
          <p:nvPr/>
        </p:nvSpPr>
        <p:spPr bwMode="auto">
          <a:xfrm>
            <a:off x="5003800" y="24209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/>
              <a:t>-</a:t>
            </a:r>
            <a:endParaRPr lang="ru-RU" sz="4000"/>
          </a:p>
        </p:txBody>
      </p:sp>
      <p:sp>
        <p:nvSpPr>
          <p:cNvPr id="163865" name="Rectangle 25"/>
          <p:cNvSpPr>
            <a:spLocks noChangeArrowheads="1"/>
          </p:cNvSpPr>
          <p:nvPr/>
        </p:nvSpPr>
        <p:spPr bwMode="auto">
          <a:xfrm>
            <a:off x="395288" y="1628775"/>
            <a:ext cx="431800" cy="4968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 sz="2800" b="1"/>
          </a:p>
          <a:p>
            <a:pPr algn="ctr"/>
            <a:r>
              <a:rPr lang="ru-RU" sz="2800" b="1"/>
              <a:t>+</a:t>
            </a:r>
          </a:p>
          <a:p>
            <a:pPr algn="ctr"/>
            <a:endParaRPr lang="ru-RU"/>
          </a:p>
        </p:txBody>
      </p:sp>
      <p:sp>
        <p:nvSpPr>
          <p:cNvPr id="163866" name="Line 26"/>
          <p:cNvSpPr>
            <a:spLocks noChangeShapeType="1"/>
          </p:cNvSpPr>
          <p:nvPr/>
        </p:nvSpPr>
        <p:spPr bwMode="auto">
          <a:xfrm>
            <a:off x="900113" y="1989138"/>
            <a:ext cx="741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67" name="Line 27"/>
          <p:cNvSpPr>
            <a:spLocks noChangeShapeType="1"/>
          </p:cNvSpPr>
          <p:nvPr/>
        </p:nvSpPr>
        <p:spPr bwMode="auto">
          <a:xfrm>
            <a:off x="900113" y="5949950"/>
            <a:ext cx="7272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68" name="Text Box 28"/>
          <p:cNvSpPr txBox="1">
            <a:spLocks noChangeArrowheads="1"/>
          </p:cNvSpPr>
          <p:nvPr/>
        </p:nvSpPr>
        <p:spPr bwMode="auto">
          <a:xfrm>
            <a:off x="7740650" y="2276475"/>
            <a:ext cx="1403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Е</a:t>
            </a:r>
            <a:r>
              <a:rPr lang="ru-RU" sz="2000"/>
              <a:t>зовн.</a:t>
            </a:r>
          </a:p>
        </p:txBody>
      </p:sp>
      <p:sp>
        <p:nvSpPr>
          <p:cNvPr id="163869" name="Line 29"/>
          <p:cNvSpPr>
            <a:spLocks noChangeShapeType="1"/>
          </p:cNvSpPr>
          <p:nvPr/>
        </p:nvSpPr>
        <p:spPr bwMode="auto">
          <a:xfrm>
            <a:off x="7885113" y="2276475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70" name="Line 30"/>
          <p:cNvSpPr>
            <a:spLocks noChangeShapeType="1"/>
          </p:cNvSpPr>
          <p:nvPr/>
        </p:nvSpPr>
        <p:spPr bwMode="auto">
          <a:xfrm flipH="1">
            <a:off x="971550" y="1773238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71" name="Line 31"/>
          <p:cNvSpPr>
            <a:spLocks noChangeShapeType="1"/>
          </p:cNvSpPr>
          <p:nvPr/>
        </p:nvSpPr>
        <p:spPr bwMode="auto">
          <a:xfrm flipH="1">
            <a:off x="971550" y="4437063"/>
            <a:ext cx="58324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72" name="Text Box 32"/>
          <p:cNvSpPr txBox="1">
            <a:spLocks noChangeArrowheads="1"/>
          </p:cNvSpPr>
          <p:nvPr/>
        </p:nvSpPr>
        <p:spPr bwMode="auto">
          <a:xfrm>
            <a:off x="1476375" y="6165850"/>
            <a:ext cx="151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FF66FF"/>
                </a:solidFill>
              </a:rPr>
              <a:t>Е</a:t>
            </a:r>
            <a:r>
              <a:rPr lang="ru-RU" b="1">
                <a:solidFill>
                  <a:srgbClr val="FF66FF"/>
                </a:solidFill>
              </a:rPr>
              <a:t>внутр.</a:t>
            </a:r>
          </a:p>
        </p:txBody>
      </p:sp>
      <p:sp>
        <p:nvSpPr>
          <p:cNvPr id="163873" name="Line 33"/>
          <p:cNvSpPr>
            <a:spLocks noChangeShapeType="1"/>
          </p:cNvSpPr>
          <p:nvPr/>
        </p:nvSpPr>
        <p:spPr bwMode="auto">
          <a:xfrm>
            <a:off x="1619250" y="6165850"/>
            <a:ext cx="288925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163874" name="Text Box 34"/>
          <p:cNvSpPr txBox="1">
            <a:spLocks noChangeArrowheads="1"/>
          </p:cNvSpPr>
          <p:nvPr/>
        </p:nvSpPr>
        <p:spPr bwMode="auto">
          <a:xfrm>
            <a:off x="6011863" y="6184900"/>
            <a:ext cx="2881312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Е</a:t>
            </a:r>
            <a:r>
              <a:rPr lang="ru-RU" b="1"/>
              <a:t>зовн.= </a:t>
            </a:r>
            <a:r>
              <a:rPr lang="ru-RU" sz="2800"/>
              <a:t>Е</a:t>
            </a:r>
            <a:r>
              <a:rPr lang="ru-RU" b="1"/>
              <a:t>внутр.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875" name="Oval 35"/>
          <p:cNvSpPr>
            <a:spLocks noChangeArrowheads="1"/>
          </p:cNvSpPr>
          <p:nvPr/>
        </p:nvSpPr>
        <p:spPr bwMode="auto">
          <a:xfrm>
            <a:off x="2627313" y="44370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/>
              <a:t>-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16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6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163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C 0.00417 -0.02245 0.00243 -0.04907 -0.01302 -0.06227 C -0.01614 -0.06088 -0.02014 -0.06134 -0.02257 -0.0581 C -0.02448 -0.05555 -0.0243 -0.05092 -0.0243 -0.04722 C -0.02534 0.00162 -0.00156 0.07246 -0.03229 0.09885 C -0.0375 0.09723 -0.04027 0.09885 -0.04045 0.09028 C -0.04149 0.04375 -0.03837 -0.00324 -0.04201 -0.04953 C -0.04236 -0.05416 -0.05173 -0.0537 -0.05173 -0.0537 C -0.05486 -0.04722 -0.05642 -0.04097 -0.05972 -0.03449 C -0.06215 -0.02407 -0.06493 -0.01643 -0.07257 -0.01296 C -0.07396 -0.04027 -0.07152 -0.04884 -0.08715 -0.06227 C -0.08802 -0.05787 -0.09114 -0.0368 -0.09201 -0.03449 C -0.09288 -0.03217 -0.09531 -0.03148 -0.09687 -0.03009 C -0.10295 -0.04259 -0.09896 -0.05602 -0.1033 -0.06666 C -0.10434 -0.06921 -0.11232 -0.07222 -0.11458 -0.07314 C -0.11892 -0.05532 -0.11823 -0.03703 -0.13385 -0.03009 C -0.13611 -0.03078 -0.13854 -0.03055 -0.14045 -0.03217 C -0.14357 -0.03495 -0.14861 -0.04884 -0.1533 -0.0537 C -0.15642 -0.05694 -0.16302 -0.06227 -0.16302 -0.06227 C -0.17274 -0.04282 -0.16007 -0.025 -0.17587 -0.01064 C -0.18073 -0.01203 -0.18593 -0.01227 -0.19045 -0.01504 C -0.19218 -0.0162 -0.19236 -0.01944 -0.19357 -0.02152 C -0.2 -0.03194 -0.20468 -0.04398 -0.21302 -0.05162 C -0.22083 -0.0412 -0.21944 -0.03912 -0.21788 -0.02361 C -0.2184 -0.01782 -0.21788 -0.0118 -0.21944 -0.00648 C -0.22066 -0.00254 -0.2335 -1.48148E-6 -0.22916 -1.48148E-6 " pathEditMode="relative" ptsTypes="fffffffffffffffffffffffffA">
                                      <p:cBhvr>
                                        <p:cTn id="34" dur="2000" fill="hold"/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3101 C -0.00729 -0.04421 -0.00416 -0.03703 -0.01198 -0.05254 C -0.01406 -0.05694 -0.0217 -0.06111 -0.0217 -0.06111 C -0.02969 -0.05393 -0.03489 -0.03888 -0.03785 -0.02662 C -0.03889 -0.00208 -0.03125 0.01621 -0.05069 0.00556 C -0.05278 0.0044 -0.05399 0.00116 -0.05555 -0.00092 C -0.05955 -0.01597 -0.05712 -0.00995 -0.06198 -0.02013 C -0.0684 -0.00763 -0.06823 0.00556 -0.07812 0.01412 C -0.0934 0.01158 -0.09566 0.01135 -0.10399 -0.00509 C -0.10451 -0.00717 -0.10486 -0.00949 -0.10555 -0.01157 C -0.10642 -0.01388 -0.10816 -0.01574 -0.10885 -0.01805 C -0.1151 -0.0375 -0.10538 -0.01666 -0.11371 -0.0331 C -0.11597 -0.04282 -0.11475 -0.04768 -0.12326 -0.04375 C -0.12378 -0.0324 -0.12187 -0.02013 -0.125 -0.00949 C -0.12604 -0.00625 -0.13073 -0.00949 -0.13298 -0.01157 C -0.1375 -0.0155 -0.14427 -0.0287 -0.14757 -0.03518 C -0.15017 -0.04907 -0.15607 -0.06203 -0.16198 -0.07384 C -0.17048 -0.05763 -0.15625 -0.03125 -0.1717 -0.02453 C -0.17604 -0.02523 -0.18055 -0.02476 -0.18455 -0.02662 C -0.19166 -0.03009 -0.18906 -0.03888 -0.19114 -0.04606 C -0.19219 -0.0493 -0.19427 -0.05185 -0.19583 -0.05463 C -0.19531 -0.05671 -0.19583 -0.06018 -0.19427 -0.06111 C -0.19271 -0.06203 -0.18993 -0.06088 -0.18941 -0.05879 C -0.18889 -0.05694 -0.19166 -0.05601 -0.19271 -0.05463 " pathEditMode="relative" ptsTypes="fffffffffffffffffffffffA">
                                      <p:cBhvr>
                                        <p:cTn id="36" dur="20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C -0.00382 -0.01458 0.00017 -0.02986 -0.0066 -0.04305 C -0.01285 -0.02986 -0.00573 -0.01991 -0.01615 -0.01088 C -0.02205 -0.02199 -0.02257 -0.03634 -0.02431 -0.04954 C -0.025 -0.05463 -0.025 -0.05972 -0.02587 -0.06458 C -0.02656 -0.06898 -0.02917 -0.07755 -0.02917 -0.07755 C -0.05018 -0.05648 -0.03125 -0.01829 -0.03872 0.01296 C -0.04011 0.03009 -0.03698 0.04861 -0.04202 0.06458 C -0.04288 0.06759 -0.04636 0.06158 -0.04844 0.06019 C -0.05122 0.04144 -0.05347 0.0206 -0.04514 0.00417 C -0.04149 -0.0206 -0.0375 -0.05532 -0.05486 -0.07106 C -0.05538 -0.07384 -0.05452 -0.0787 -0.0566 -0.07963 C -0.05851 -0.08032 -0.05903 -0.07546 -0.05972 -0.07315 C -0.06111 -0.06898 -0.06302 -0.06018 -0.06302 -0.06018 C -0.06406 -0.04676 -0.06111 -0.03426 -0.07101 -0.03009 C -0.08577 -0.04352 -0.07622 -0.06967 -0.07917 -0.09259 C -0.07986 -0.09768 -0.08351 -0.10116 -0.08559 -0.10532 C -0.08976 -0.11389 -0.08681 -0.11088 -0.09358 -0.11389 C -0.09757 -0.09838 -0.09601 -0.10555 -0.09844 -0.09259 C -0.10018 -0.07338 -0.09757 -0.0669 -0.11129 -0.06018 C -0.12101 -0.06898 -0.11493 -0.07292 -0.11945 -0.0838 C -0.12361 -0.09375 -0.12726 -0.10139 -0.13386 -0.10764 C -0.13889 -0.08889 -0.13334 -0.05602 -0.14844 -0.04954 C -0.15052 -0.05023 -0.15295 -0.05023 -0.15486 -0.05162 C -0.16354 -0.0581 -0.16163 -0.0713 -0.16459 -0.08171 C -0.1658 -0.08611 -0.17031 -0.09167 -0.17257 -0.09467 C -0.18906 -0.0875 -0.17344 -0.05856 -0.18229 -0.04097 C -0.19306 -0.04305 -0.19601 -0.04236 -0.20174 -0.0537 C -0.20469 -0.06597 -0.20295 -0.05787 -0.2066 -0.07755 C -0.20747 -0.08241 -0.20938 -0.08866 -0.21302 -0.09028 C -0.21459 -0.09097 -0.21788 -0.09259 -0.21788 -0.09259 " pathEditMode="relative" ptsTypes="ffffffffffffffffffffffffffffffA">
                                      <p:cBhvr>
                                        <p:cTn id="38" dur="2000" fill="hold"/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3519 C -0.00017 -0.0838 0.01354 -0.12686 -0.01684 -0.10394 C -0.01441 -0.03125 -0.01424 -0.04676 -0.01684 0.05301 C -0.01736 0.0662 -0.02326 0.09305 -0.03142 0.10046 C -0.03542 0.08379 -0.03559 0.06828 -0.03142 0.05092 C -0.03212 0.0206 -0.02882 -0.01204 -0.03611 -0.04144 C -0.03819 -0.06389 -0.04149 -0.08588 -0.04427 -0.10811 C -0.06163 -0.08496 -0.05642 -0.04121 -0.06371 -0.01135 C -0.06406 0.03727 -0.06319 0.08611 -0.06528 0.13472 C -0.06545 0.13703 -0.06858 0.13796 -0.07014 0.13703 C -0.0717 0.13611 -0.07118 0.13264 -0.0717 0.13055 C -0.07222 0.12361 -0.075 0.08611 -0.0783 0.08102 C -0.07986 0.07824 -0.08246 0.07662 -0.08455 0.07453 C -0.08628 0.05463 -0.08368 0.04791 -0.09757 0.0574 C -0.09983 0.06666 -0.10382 0.07453 -0.10712 0.0831 C -0.11215 0.09606 -0.10868 0.0993 -0.12014 0.10694 C -0.12222 0.10625 -0.125 0.10671 -0.12656 0.10463 C -0.13056 0.09907 -0.13611 0.08541 -0.13611 0.08541 C -0.13698 0.07963 -0.13871 0.07384 -0.13941 0.06805 C -0.14149 0.05254 -0.13941 0.04722 -0.15069 0.04236 C -0.15937 0.06111 -0.16024 0.07268 -0.16354 0.09398 C -0.16424 0.09861 -0.16684 0.12083 -0.1684 0.12407 C -0.16979 0.12708 -0.17274 0.12847 -0.17483 0.13055 C -0.18524 0.12592 -0.18594 0.12893 -0.18941 0.11319 C -0.19115 0.10555 -0.19271 0.08958 -0.19271 0.08958 C -0.19115 0.07639 -0.18958 0.06365 -0.18611 0.05092 C -0.18663 0.04583 -0.18646 0.04051 -0.18785 0.03588 C -0.1901 0.02847 -0.20312 0.01921 -0.20885 0.01643 C -0.21806 0.025 -0.21684 0.03333 -0.22031 0.04652 C -0.22083 0.04953 -0.22257 0.05231 -0.22326 0.05532 C -0.22396 0.0574 -0.22431 0.05972 -0.22483 0.0618 C -0.22552 0.07639 -0.22326 0.11805 -0.23941 0.12615 C -0.24358 0.12824 -0.24809 0.1287 -0.25243 0.13055 C -0.26042 0.11713 -0.2625 0.10301 -0.27014 0.08958 C -0.275 0.07083 -0.27257 0.07893 -0.28455 0.06805 C -0.29358 0.0743 -0.29306 0.07963 -0.29913 0.09189 C -0.30017 0.09398 -0.30121 0.09606 -0.30226 0.09814 C -0.3033 0.10023 -0.30556 0.10463 -0.30556 0.10463 C -0.30677 0.10949 -0.30729 0.11412 -0.31042 0.11759 C -0.31337 0.12106 -0.32014 0.12615 -0.32014 0.12615 C -0.325 0.12546 -0.32986 0.12592 -0.33455 0.12407 C -0.33802 0.12268 -0.35017 0.10532 -0.35069 0.10463 C -0.3566 0.09676 -0.36024 0.09143 -0.36354 0.08102 C -0.36493 0.07685 -0.36493 0.07176 -0.36684 0.06805 C -0.36806 0.06551 -0.37031 0.06412 -0.3717 0.0618 C -0.38316 0.04352 -0.36753 0.06666 -0.37656 0.04884 C -0.37899 0.04421 -0.38281 0.0412 -0.38611 0.03796 C -0.3875 0.04027 -0.39444 0.05069 -0.39583 0.05532 C -0.39896 0.06527 -0.40017 0.07569 -0.40399 0.08541 C -0.40625 0.10069 -0.40781 0.12152 -0.42014 0.12847 C -0.42205 0.12963 -0.43333 0.1324 -0.43455 0.13264 C -0.4401 0.14398 -0.44444 0.15416 -0.45556 0.15416 " pathEditMode="relative" ptsTypes="fffffffffffffffffffffffffffffffffffffffffffffffffffA">
                                      <p:cBhvr>
                                        <p:cTn id="40" dur="2000" fill="hold"/>
                                        <p:tgtEl>
                                          <p:spTgt spid="163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2732 C 0.00573 -0.04653 0.0158 -0.08449 -0.00104 -0.09167 C -0.00243 -0.09306 -0.01077 -0.10139 -0.01233 -0.10047 C -0.01441 -0.09931 -0.01337 -0.09468 -0.01389 -0.09167 C -0.01441 -0.0882 -0.01493 -0.08449 -0.01545 -0.08102 C -0.01667 -0.02917 -0.01337 -0.025 -0.02361 0.00926 C -0.02674 0.01967 -0.02604 0.02916 -0.0349 0.03287 C -0.03959 0.03078 -0.04254 0.03125 -0.04288 0.02222 C -0.0441 -0.00764 -0.03386 -0.06667 -0.05104 -0.10047 C -0.05886 -0.09329 -0.05764 -0.08773 -0.05903 -0.07454 C -0.05816 -0.04398 -0.05799 -0.01945 -0.05417 0.00926 C -0.05278 0.01921 -0.05 0.02963 -0.04775 0.03935 C -0.0467 0.04375 -0.04445 0.05231 -0.04445 0.05231 C -0.04497 0.0581 -0.04393 0.06458 -0.04618 0.06944 C -0.04722 0.07153 -0.04896 0.06574 -0.04931 0.06319 C -0.05052 0.05625 -0.05052 0.04884 -0.05104 0.04166 C -0.05156 0.00856 -0.05174 -0.02431 -0.05261 -0.05741 C -0.05295 -0.06736 -0.05504 -0.07361 -0.05747 -0.0831 C -0.05851 -0.0875 -0.06059 -0.09607 -0.06059 -0.09607 C -0.07813 -0.08866 -0.08195 -0.0544 -0.09132 -0.03588 C -0.09462 -0.03658 -0.09827 -0.03565 -0.10104 -0.03797 C -0.11406 -0.04861 -0.12344 -0.07547 -0.1316 -0.09167 C -0.13438 -0.08959 -0.1375 -0.0882 -0.13976 -0.08519 C -0.14653 -0.07616 -0.14288 -0.07547 -0.14618 -0.06597 C -0.14879 -0.05857 -0.15226 -0.04931 -0.15573 -0.04236 C -0.16094 -0.04468 -0.16632 -0.0456 -0.17031 -0.05093 C -0.175 -0.05718 -0.17726 -0.06297 -0.18316 -0.06806 C -0.18542 -0.0676 -0.20417 -0.06644 -0.20903 -0.05949 C -0.21233 -0.0551 -0.21702 -0.04445 -0.21702 -0.04445 C -0.21893 -0.03287 -0.22309 -0.02361 -0.22518 -0.01227 C -0.2257 -0.00926 -0.2257 -0.00602 -0.22674 -0.00347 C -0.22847 0.00046 -0.23368 0.00463 -0.23646 0.00717 C -0.24584 0.00347 -0.25052 0.00069 -0.25747 -0.00787 C -0.26146 -0.01273 -0.26875 -0.02292 -0.26875 -0.02292 C -0.27622 0.0081 -0.2684 -0.02616 -0.27188 0.05879 C -0.27222 0.06805 -0.27778 0.07824 -0.28004 0.0868 C -0.2809 0.10092 -0.27743 0.11643 -0.28802 0.12106 C -0.2908 0.11898 -0.29358 0.1169 -0.29618 0.11481 C -0.29792 0.11342 -0.29983 0.10833 -0.30104 0.11041 C -0.31233 0.12916 -0.30573 0.14745 -0.32188 0.16203 C -0.32934 0.15879 -0.33299 0.14861 -0.33976 0.14259 C -0.34323 0.13541 -0.34757 0.13032 -0.35104 0.12338 C -0.35538 0.12477 -0.3599 0.125 -0.36389 0.12754 C -0.3717 0.13264 -0.37656 0.14861 -0.3816 0.15764 C -0.38559 0.17963 -0.37969 0.15324 -0.38802 0.17268 C -0.39445 0.18773 -0.38438 0.17662 -0.39445 0.18565 C -0.40365 0.17986 -0.40886 0.17477 -0.41233 0.16203 C -0.41476 0.1419 -0.41511 0.13565 -0.41389 0.1125 C -0.41615 0.10046 -0.41424 0.08657 -0.41875 0.07592 C -0.42066 0.07153 -0.42153 0.06481 -0.42518 0.06319 C -0.42847 0.0618 -0.4316 0.06018 -0.4349 0.05879 C -0.43785 0.0574 -0.44132 0.05879 -0.44445 0.05879 " pathEditMode="relative" ptsTypes="fffffffffffffffffffffffffffffffffffffffffffffffffffA">
                                      <p:cBhvr>
                                        <p:cTn id="42" dur="2000" fill="hold"/>
                                        <p:tgtEl>
                                          <p:spTgt spid="163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5 0.01135 0.00695 0.02361 0.01129 0.04954 C 0.01268 0.05741 0.01945 0.07107 0.01945 0.07107 C 0.02292 0.09051 0.02119 0.08264 0.02414 0.09468 C 0.01476 0.09885 0.0073 0.10047 -0.00156 0.09468 C 0.00139 0.08241 0.0033 0.07755 -0.00156 0.06019 C -0.00312 0.0544 -0.01128 0.04723 -0.01128 0.04723 C -0.01614 0.05787 -0.01788 0.07037 -0.02586 0.07732 C -0.02968 0.0757 -0.0394 0.07292 -0.04201 0.06667 C -0.04704 0.0544 -0.04722 0.03264 -0.05156 0.01945 C -0.05555 0.00695 -0.06406 -0.00532 -0.07256 -0.01296 C -0.07708 0.00579 -0.07256 -0.01574 -0.07256 0.02801 C -0.07256 0.06505 -0.07204 0.07639 -0.08541 0.10324 C -0.08923 0.11088 -0.08871 0.11482 -0.09513 0.12037 C -0.10416 0.10834 -0.10208 0.09885 -0.09843 0.0838 C -0.09913 0.08079 -0.10017 0.07176 -0.10486 0.07315 C -0.10677 0.07361 -0.10694 0.07755 -0.10798 0.07963 C -0.1085 0.09399 -0.10781 0.10857 -0.10972 0.12269 C -0.11006 0.1257 -0.11232 0.12894 -0.11458 0.12894 C -0.11909 0.12894 -0.12309 0.12477 -0.12743 0.12269 C -0.13003 0.11968 -0.13333 0.1176 -0.13541 0.11389 C -0.14531 0.0963 -0.12864 0.1125 -0.14201 0.10116 C -0.14305 0.09537 -0.14479 0.08982 -0.14513 0.0838 C -0.14565 0.07662 -0.14548 0.06922 -0.1467 0.06227 C -0.14791 0.05556 -0.15972 0.05162 -0.15972 0.05162 C -0.17413 0.05394 -0.17621 0.05024 -0.17899 0.06875 C -0.18003 0.09422 -0.17743 0.11042 -0.19201 0.12477 C -0.20208 0.12084 -0.20572 0.12061 -0.21128 0.10973 C -0.21423 0.09838 -0.21666 0.08681 -0.21927 0.07524 C -0.22083 0.06806 -0.22743 0.05602 -0.22743 0.05602 C -0.24774 0.05811 -0.2467 0.04954 -0.2467 0.06227 " pathEditMode="relative" ptsTypes="ffffffffffffffffffffffffffffffA">
                                      <p:cBhvr>
                                        <p:cTn id="44" dur="2000" fill="hold"/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0.03657 C -0.00486 0.05625 -0.00034 0.07106 -0.01493 0.06458 C -0.01875 0.05579 -0.02135 0.04768 -0.02465 0.03866 C -0.02743 0.01574 -0.03177 -0.00834 -0.03767 -0.03009 C -0.04149 -0.02199 -0.0434 -0.01343 -0.04566 -0.0044 C -0.04618 0.01967 -0.03263 0.08032 -0.0585 0.0537 C -0.06041 0.05185 -0.06076 0.04791 -0.0618 0.04514 C -0.06493 0.01528 -0.06284 -0.01644 -0.06979 -0.04514 C -0.08402 -0.02014 -0.07534 0.0162 -0.08923 0.04074 C -0.09305 0.04004 -0.09739 0.04143 -0.10052 0.03866 C -0.10295 0.03657 -0.10243 0.03148 -0.10364 0.02801 C -0.10555 0.02291 -0.10833 0.01805 -0.11024 0.01296 C -0.1118 -0.00533 -0.11562 -0.02338 -0.11979 -0.04097 C -0.12829 -0.01783 -0.13316 0.00694 -0.14079 0.03009 C -0.14444 0.04097 -0.14305 0.04722 -0.15052 0.0537 C -0.15781 0.04398 -0.16059 0.03171 -0.16493 0.01921 C -0.16545 0.01574 -0.16562 0.01204 -0.16666 0.00856 C -0.16736 0.00625 -0.16909 0.0044 -0.16979 0.00208 C -0.17187 -0.00556 -0.17326 -0.01574 -0.17465 -0.02361 C -0.17604 -0.01551 -0.17812 -0.0081 -0.17951 1.85185E-6 C -0.17986 0.00254 -0.18107 0.01366 -0.18281 0.01713 C -0.18524 0.02176 -0.18819 0.02569 -0.19079 0.03009 C -0.19218 0.03241 -0.19566 0.03657 -0.19566 0.03657 " pathEditMode="relative" ptsTypes="ffffffffffffffffffffffA">
                                      <p:cBhvr>
                                        <p:cTn id="46" dur="2000" fill="hold"/>
                                        <p:tgtEl>
                                          <p:spTgt spid="163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9 0.00672 C -0.02257 -0.00856 -0.02465 -0.02199 -0.02847 -0.03634 C -0.03038 -0.04351 -0.03281 -0.05069 -0.0349 -0.05787 C -0.03559 -0.05995 -0.03663 -0.06412 -0.03663 -0.06412 C -0.03715 -0.06921 -0.03698 -0.0743 -0.0382 -0.07916 C -0.03976 -0.08518 -0.04462 -0.09652 -0.04462 -0.09652 C -0.06024 -0.06574 -0.04636 -0.00138 -0.04462 0.03913 C -0.04688 0.06343 -0.04358 0.05903 -0.04948 0.04977 C -0.05139 0.04676 -0.05382 0.04399 -0.0559 0.04121 C -0.0625 -0.00509 -0.06163 -0.05231 -0.06719 -0.09861 C -0.06771 -0.10856 -0.06788 -0.11875 -0.06875 -0.1287 C -0.06892 -0.13101 -0.0691 -0.13634 -0.07049 -0.13518 C -0.07708 -0.12939 -0.0809 -0.1118 -0.08333 -0.103 C -0.08559 -0.08472 -0.08854 -0.07037 -0.08976 -0.05138 C -0.0908 -0.01412 -0.09028 0.02338 -0.09306 0.06042 C -0.09358 0.0669 -0.10174 0.05093 -0.10434 0.04121 C -0.10868 0.02524 -0.11198 0.00811 -0.11563 -0.00833 C -0.11754 -0.02893 -0.11806 -0.04976 -0.12535 -0.06851 C -0.12691 -0.05208 -0.12847 -0.03541 -0.13004 -0.01898 C -0.13056 0.00463 -0.12708 0.02894 -0.13177 0.05186 C -0.13281 0.05718 -0.14011 0.04908 -0.14306 0.04538 C -0.14618 0.04144 -0.14757 0.03542 -0.14948 0.03033 C -0.15747 0.00903 -0.16684 -0.0118 -0.17361 -0.03402 C -0.17795 -0.04837 -0.17865 -0.06412 -0.1849 -0.07708 C -0.18906 -0.04629 -0.18681 -0.01527 -0.19132 0.01528 C -0.19618 0.01389 -0.20122 0.01343 -0.2059 0.01112 C -0.21806 0.00463 -0.22031 -0.01203 -0.22691 -0.02546 C -0.22795 -0.02986 -0.22865 -0.03425 -0.23004 -0.03842 C -0.2309 -0.04074 -0.23195 -0.04675 -0.23333 -0.0449 C -0.23559 -0.04189 -0.23438 -0.03634 -0.2349 -0.03194 C -0.23177 -0.01504 -0.22847 -0.00162 -0.23976 0.0176 C -0.24271 0.02246 -0.24722 0.01042 -0.25104 0.00672 C -0.25504 -0.00277 -0.26059 -0.01342 -0.26406 -0.02337 C -0.26979 -0.03981 -0.27066 -0.05347 -0.28004 -0.06643 C -0.28386 -0.02592 -0.28021 -0.04282 -0.2882 -0.01481 C -0.28976 0.00301 -0.29063 0.01968 -0.29462 0.03681 C -0.29705 0.047 -0.29792 0.05903 -0.3059 0.06274 C -0.31077 0.06204 -0.31615 0.06343 -0.32049 0.06042 C -0.3224 0.05903 -0.34097 0.03496 -0.34618 0.03033 C -0.35 0.02315 -0.35486 0.0169 -0.35747 0.0088 C -0.36198 -0.00486 -0.3625 -0.00833 -0.37049 -0.01898 C -0.3809 -0.00509 -0.38906 0.01065 -0.39792 0.02616 C -0.40278 0.02477 -0.40781 0.02454 -0.41233 0.02176 C -0.41806 0.01829 -0.42552 0.00579 -0.43004 0.00024 C -0.43889 -0.01041 -0.44566 -0.01921 -0.45278 -0.03194 C -0.46267 -0.01504 -0.46962 0.00186 -0.47847 0.01968 C -0.48212 0.02709 -0.49202 0.02987 -0.49792 0.03264 C -0.50521 0.04237 -0.50208 0.03635 -0.5059 0.05186 C -0.50642 0.05394 -0.50573 0.05834 -0.50747 0.05834 C -0.50972 0.05834 -0.51181 0.05834 -0.51406 0.05834 " pathEditMode="relative" ptsTypes="fffffffffffffffffffffffffffffffffffffffffffffffffA">
                                      <p:cBhvr>
                                        <p:cTn id="48" dur="2000" fill="hold"/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2963 C -0.00017 -0.07361 0.00833 -0.09329 -0.01354 -0.11551 C -0.01927 -0.10417 -0.02135 -0.09445 -0.02326 -0.08102 C -0.02378 -0.04584 -0.02378 -0.01088 -0.02483 0.0243 C -0.02483 0.02731 -0.02465 0.03449 -0.02674 0.03287 C -0.02986 0.02986 -0.03316 -0.0044 -0.03455 -0.01019 C -0.03524 -0.01875 -0.0375 -0.02732 -0.03802 -0.03588 C -0.04132 -0.08449 -0.03437 -0.06366 -0.04271 -0.08542 C -0.04427 -0.09398 -0.04531 -0.09954 -0.04931 -0.10695 C -0.05121 -0.10047 -0.05434 -0.09445 -0.05556 -0.0875 C -0.05764 -0.07639 -0.05885 -0.05324 -0.05885 -0.05324 C -0.05955 -0.01389 -0.04427 0.05393 -0.07483 0.02639 C -0.07951 0.01157 -0.07726 0.00509 -0.07483 -0.01019 C -0.07604 -0.0456 -0.07708 -0.08033 -0.09097 -0.11135 C -0.09271 -0.12246 -0.09462 -0.13218 -0.09913 -0.14144 C -0.10295 -0.15718 -0.09983 -0.15093 -0.10712 -0.16065 C -0.11493 -0.12986 -0.11996 -0.09815 -0.12326 -0.06597 C -0.14531 -0.07685 -0.13837 -0.07084 -0.14913 -0.0919 C -0.15295 -0.11273 -0.14809 -0.11111 -0.16042 -0.10486 C -0.16615 -0.09329 -0.1724 -0.08195 -0.17812 -0.07037 C -0.17865 -0.07547 -0.17865 -0.08056 -0.17969 -0.08542 C -0.18021 -0.08797 -0.18229 -0.08935 -0.18299 -0.0919 C -0.18715 -0.1088 -0.18698 -0.13033 -0.18941 -0.14769 C -0.19792 -0.13357 -0.2059 -0.11829 -0.20885 -0.10047 C -0.21007 -0.09329 -0.21024 -0.08588 -0.21215 -0.07894 C -0.21319 -0.07454 -0.21528 -0.06597 -0.21528 -0.06597 C -0.21684 -0.06667 -0.21875 -0.0669 -0.22014 -0.06829 C -0.22222 -0.06991 -0.22274 -0.07477 -0.225 -0.07477 C -0.22674 -0.07477 -0.22344 -0.06968 -0.22187 -0.06829 C -0.21979 -0.06667 -0.21736 -0.06667 -0.21528 -0.06597 C -0.20972 -0.0456 -0.22587 -0.06922 -0.22656 -0.07037 C -0.23177 -0.0794 -0.23628 -0.09005 -0.23941 -0.10047 C -0.23993 -0.10834 -0.23837 -0.11713 -0.24115 -0.12408 C -0.24201 -0.12685 -0.24601 -0.12408 -0.24757 -0.12199 C -0.25121 -0.11736 -0.25312 -0.11065 -0.25556 -0.10486 C -0.25764 -0.10047 -0.26094 -0.09769 -0.26371 -0.09398 C -0.26458 -0.09051 -0.2651 -0.08635 -0.26684 -0.08334 C -0.26806 -0.08125 -0.27049 -0.08102 -0.2717 -0.07894 C -0.27778 -0.06852 -0.26753 -0.07477 -0.27812 -0.07037 C -0.28142 -0.08866 -0.28403 -0.09236 -0.29757 -0.09838 C -0.29913 -0.10047 -0.30156 -0.10209 -0.30226 -0.10486 C -0.30382 -0.11088 -0.30174 -0.11829 -0.30399 -0.12408 C -0.30556 -0.12778 -0.31667 -0.13472 -0.32014 -0.13704 C -0.32066 -0.13496 -0.32049 -0.13218 -0.3217 -0.13056 C -0.32431 -0.12709 -0.33819 -0.1257 -0.34271 -0.12408 C -0.34427 -0.12199 -0.34531 -0.11852 -0.34757 -0.1176 C -0.34913 -0.1169 -0.35069 -0.11945 -0.35226 -0.11991 C -0.35712 -0.12107 -0.36198 -0.1213 -0.36684 -0.12199 C -0.37344 -0.12639 -0.37587 -0.1294 -0.38299 -0.12639 C -0.38524 -0.11736 -0.38871 -0.10949 -0.39097 -0.10047 C -0.39583 -0.08102 -0.39167 -0.09074 -0.39757 -0.07894 C -0.39826 -0.07246 -0.4 -0.05857 -0.40399 -0.05324 C -0.40746 -0.04861 -0.41354 -0.05 -0.4184 -0.04885 C -0.42708 -0.04676 -0.43559 -0.04445 -0.44427 -0.04236 C -0.44323 -0.04028 -0.44184 -0.0382 -0.44097 -0.03588 C -0.43958 -0.03172 -0.43785 -0.02315 -0.43785 -0.02315 C -0.43871 -0.0044 -0.43177 0.01852 -0.44913 0.00694 C -0.45191 0.00509 -0.45295 0.00023 -0.45556 -0.00162 " pathEditMode="relative" ptsTypes="fffffffffffffffffffffffffffffffffffffffffffffffffffffffffA">
                                      <p:cBhvr>
                                        <p:cTn id="50" dur="2000" fill="hold"/>
                                        <p:tgtEl>
                                          <p:spTgt spid="1638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402 -0.01042 C 0.2335 -0.02338 0.23368 -0.03634 0.23229 -0.0493 C 0.23194 -0.05185 0.23003 -0.05324 0.22916 -0.05555 C 0.22534 -0.06574 0.22586 -0.07639 0.221 -0.08588 C 0.21579 -0.075 0.21614 -0.06667 0.21458 -0.05347 C 0.21197 -0.03241 0.21024 -0.00972 0.20659 0.01111 C 0.2059 0.02245 0.20555 0.03588 0.20329 0.04745 C 0.20243 0.05185 0.20017 0.06042 0.20017 0.06042 C 0.19722 0.0544 0.19253 0.04977 0.19045 0.04329 C 0.18593 0.02963 0.1842 0.01435 0.18072 0.00023 C 0.17899 -0.03611 0.18854 -0.09838 0.17274 -0.12014 C 0.17118 -0.11018 0.17239 -0.09838 0.16788 -0.09005 C 0.16597 -0.08657 0.16215 -0.09375 0.15972 -0.09653 C 0.15659 -0.10023 0.15434 -0.10509 0.15173 -0.10949 C 0.13333 -0.1713 0.15694 -0.09722 0.13715 -0.14606 C 0.13263 -0.15718 0.13263 -0.16805 0.12743 -0.17824 C 0.12691 -0.18032 0.12586 -0.18704 0.12586 -0.18472 C 0.12586 -0.17963 0.12743 -0.17477 0.12743 -0.16968 C 0.12743 -0.14745 0.12673 -0.12523 0.12586 -0.10301 C 0.12552 -0.09305 0.12413 -0.08472 0.11788 -0.0794 C 0.09965 -0.0875 0.08316 -0.10278 0.07274 -0.12454 C 0.07465 -0.09838 0.07725 -0.09768 0.071 -0.07292 C 0.05329 -0.08889 0.04687 -0.11366 0.03229 -0.1331 C 0.03941 -0.1081 0.03611 -0.12245 0.04045 -0.09213 C 0.04097 -0.08866 0.04114 -0.08495 0.04201 -0.08148 C 0.04305 -0.07708 0.04531 -0.06852 0.04531 -0.06852 C 0.04305 -0.06713 0.04097 -0.06319 0.03871 -0.06435 C 0.03263 -0.06736 0.02882 -0.07639 0.02257 -0.0794 C 0.03576 -0.0662 0.0368 -0.05046 0.04045 -0.02986 C 0.04184 -0.02153 0.04566 -0.01366 0.04843 -0.00625 C 0.05069 -0.00046 0.03888 -0.00903 0.03402 -0.01042 C 0.02291 -0.01782 0.01822 -0.01944 0.01145 -0.03194 C 0.01232 -0.01643 0.01267 -0.00324 0.01597 0.01111 C 0.00416 0.03495 -0.01042 -0.01505 -0.01598 0.01528 C -0.01493 0.0213 -0.01077 0.03773 -0.01771 0.0412 C -0.02171 0.04329 -0.02396 0.03357 -0.02726 0.03032 C -0.03455 0.02315 -0.04844 0.0081 -0.05643 0.00463 C -0.05591 0.00093 -0.0573 -0.00486 -0.05469 -0.00625 C -0.05139 -0.0081 -0.04636 0.00417 -0.04514 0.00671 C -0.04862 -0.01018 -0.05122 -0.00995 -0.04671 -0.02546 C -0.04289 -0.02407 -0.03872 -0.02384 -0.03542 -0.0213 C -0.03316 -0.01944 -0.02969 -0.0162 -0.03056 -0.01273 C -0.03125 -0.00995 -0.0349 -0.01412 -0.03698 -0.01481 C -0.05764 -0.05625 -0.08178 -0.10208 -0.09341 -0.15023 C -0.09636 -0.13588 -0.09306 -0.13611 -0.10469 -0.1331 C -0.11997 -0.13866 -0.1323 -0.14398 -0.14671 -0.15023 C -0.14462 -0.1368 -0.1441 -0.12292 -0.14184 -0.10949 C -0.13907 -0.09305 -0.13438 -0.07986 -0.13056 -0.06435 C -0.13264 -0.06296 -0.13455 -0.05926 -0.13698 -0.05995 C -0.14028 -0.06088 -0.14237 -0.06597 -0.14514 -0.06852 C -0.15122 -0.0743 -0.15678 -0.08032 -0.16285 -0.08588 C -0.16546 -0.08449 -0.16893 -0.08449 -0.17084 -0.08148 C -0.17257 -0.0787 -0.1724 -0.0743 -0.17257 -0.0706 C -0.17396 -0.03588 -0.16632 -0.0118 -0.179 0.0132 C -0.1823 0.02708 -0.17796 0.01204 -0.18542 0.02616 C -0.18681 0.0287 -0.18733 0.03195 -0.18855 0.03472 C -0.19063 0.03912 -0.19514 0.04745 -0.19514 0.04745 C -0.19966 0.0662 -0.20365 0.0713 -0.21928 0.0713 " pathEditMode="relative" ptsTypes="fffffffffffffffffffffffffffffffffffffffffffffffffffffffffA">
                                      <p:cBhvr>
                                        <p:cTn id="52" dur="2000" fill="hold"/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3000"/>
                                        <p:tgtEl>
                                          <p:spTgt spid="16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30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3000"/>
                                        <p:tgtEl>
                                          <p:spTgt spid="16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30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63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animBg="1"/>
      <p:bldP spid="163844" grpId="0" animBg="1"/>
      <p:bldP spid="163845" grpId="0" animBg="1"/>
      <p:bldP spid="163846" grpId="0" animBg="1"/>
      <p:bldP spid="163847" grpId="0"/>
      <p:bldP spid="163857" grpId="0" animBg="1"/>
      <p:bldP spid="163857" grpId="1" animBg="1"/>
      <p:bldP spid="163858" grpId="0" animBg="1"/>
      <p:bldP spid="163859" grpId="0" animBg="1"/>
      <p:bldP spid="163860" grpId="0" animBg="1"/>
      <p:bldP spid="163861" grpId="0" animBg="1"/>
      <p:bldP spid="163862" grpId="0" animBg="1"/>
      <p:bldP spid="163863" grpId="0" animBg="1"/>
      <p:bldP spid="163864" grpId="0" animBg="1"/>
      <p:bldP spid="163865" grpId="0" animBg="1"/>
      <p:bldP spid="163866" grpId="0" animBg="1"/>
      <p:bldP spid="163867" grpId="0" animBg="1"/>
      <p:bldP spid="163869" grpId="0" animBg="1"/>
      <p:bldP spid="163870" grpId="0" animBg="1"/>
      <p:bldP spid="163871" grpId="0" animBg="1"/>
      <p:bldP spid="163873" grpId="0" animBg="1"/>
      <p:bldP spid="1638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 descr="http://propowerpoint.ru/wp-content/uploads/2013/02/FizikaPrint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періодичній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Менделєєва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діагональ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берилію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астату, то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праворуч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вгорі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діагоналі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елементи-неметали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ліворуч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унизу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елементи-метали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        </a:t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поблизу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діагоналі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амфотерні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      Таким чином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107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85 –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метали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поділ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умовний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5729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Основи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теорії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електронної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провідності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металів</a:t>
            </a:r>
            <a:r>
              <a:rPr lang="ru-RU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824412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/>
              <a:t>    </a:t>
            </a:r>
            <a:r>
              <a:rPr lang="ru-RU" b="1" dirty="0" err="1">
                <a:solidFill>
                  <a:schemeClr val="bg1"/>
                </a:solidFill>
              </a:rPr>
              <a:t>Німецький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фізик</a:t>
            </a:r>
            <a:r>
              <a:rPr lang="ru-RU" b="1" dirty="0">
                <a:solidFill>
                  <a:schemeClr val="bg1"/>
                </a:solidFill>
              </a:rPr>
              <a:t> П. Друде 1900 р. створив </a:t>
            </a:r>
            <a:r>
              <a:rPr lang="ru-RU" b="1" dirty="0" err="1">
                <a:solidFill>
                  <a:schemeClr val="bg1"/>
                </a:solidFill>
              </a:rPr>
              <a:t>теорію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електропровідності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металів</a:t>
            </a:r>
            <a:r>
              <a:rPr lang="ru-RU" b="1" dirty="0">
                <a:solidFill>
                  <a:schemeClr val="bg1"/>
                </a:solidFill>
              </a:rPr>
              <a:t>: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>
                <a:solidFill>
                  <a:schemeClr val="bg1"/>
                </a:solidFill>
              </a:rPr>
              <a:t>вільні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електрони</a:t>
            </a:r>
            <a:r>
              <a:rPr lang="ru-RU" b="1" dirty="0">
                <a:solidFill>
                  <a:schemeClr val="bg1"/>
                </a:solidFill>
              </a:rPr>
              <a:t> в </a:t>
            </a:r>
            <a:r>
              <a:rPr lang="ru-RU" b="1" dirty="0" err="1">
                <a:solidFill>
                  <a:schemeClr val="bg1"/>
                </a:solidFill>
              </a:rPr>
              <a:t>металі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ведуть</a:t>
            </a:r>
            <a:r>
              <a:rPr lang="ru-RU" b="1" dirty="0">
                <a:solidFill>
                  <a:schemeClr val="bg1"/>
                </a:solidFill>
              </a:rPr>
              <a:t> себе, як </a:t>
            </a:r>
            <a:r>
              <a:rPr lang="ru-RU" b="1" dirty="0" err="1">
                <a:solidFill>
                  <a:schemeClr val="bg1"/>
                </a:solidFill>
              </a:rPr>
              <a:t>молекули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ідеального</a:t>
            </a:r>
            <a:r>
              <a:rPr lang="ru-RU" b="1" dirty="0">
                <a:solidFill>
                  <a:schemeClr val="bg1"/>
                </a:solidFill>
              </a:rPr>
              <a:t> газу; “</a:t>
            </a:r>
            <a:r>
              <a:rPr lang="ru-RU" b="1" dirty="0" err="1">
                <a:solidFill>
                  <a:schemeClr val="bg1"/>
                </a:solidFill>
              </a:rPr>
              <a:t>електронний</a:t>
            </a:r>
            <a:r>
              <a:rPr lang="ru-RU" b="1" dirty="0">
                <a:solidFill>
                  <a:schemeClr val="bg1"/>
                </a:solidFill>
              </a:rPr>
              <a:t> газ” </a:t>
            </a:r>
            <a:r>
              <a:rPr lang="ru-RU" b="1" dirty="0" err="1">
                <a:solidFill>
                  <a:schemeClr val="bg1"/>
                </a:solidFill>
              </a:rPr>
              <a:t>підлягає</a:t>
            </a:r>
            <a:r>
              <a:rPr lang="ru-RU" b="1" dirty="0">
                <a:solidFill>
                  <a:schemeClr val="bg1"/>
                </a:solidFill>
              </a:rPr>
              <a:t> законам </a:t>
            </a:r>
            <a:r>
              <a:rPr lang="ru-RU" b="1" dirty="0" err="1">
                <a:solidFill>
                  <a:schemeClr val="bg1"/>
                </a:solidFill>
              </a:rPr>
              <a:t>ідеального</a:t>
            </a:r>
            <a:r>
              <a:rPr lang="ru-RU" b="1" dirty="0">
                <a:solidFill>
                  <a:schemeClr val="bg1"/>
                </a:solidFill>
              </a:rPr>
              <a:t> газу;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>
                <a:solidFill>
                  <a:schemeClr val="bg1"/>
                </a:solidFill>
              </a:rPr>
              <a:t>рух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вільних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електронів</a:t>
            </a:r>
            <a:r>
              <a:rPr lang="ru-RU" b="1" dirty="0">
                <a:solidFill>
                  <a:schemeClr val="bg1"/>
                </a:solidFill>
              </a:rPr>
              <a:t> у </a:t>
            </a:r>
            <a:r>
              <a:rPr lang="ru-RU" b="1" dirty="0" err="1">
                <a:solidFill>
                  <a:schemeClr val="bg1"/>
                </a:solidFill>
              </a:rPr>
              <a:t>металі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підлягає</a:t>
            </a:r>
            <a:r>
              <a:rPr lang="ru-RU" b="1" dirty="0">
                <a:solidFill>
                  <a:schemeClr val="bg1"/>
                </a:solidFill>
              </a:rPr>
              <a:t> законам </a:t>
            </a:r>
            <a:r>
              <a:rPr lang="ru-RU" b="1" dirty="0" err="1">
                <a:solidFill>
                  <a:schemeClr val="bg1"/>
                </a:solidFill>
              </a:rPr>
              <a:t>класичної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механіки</a:t>
            </a:r>
            <a:r>
              <a:rPr lang="ru-RU" b="1" dirty="0">
                <a:solidFill>
                  <a:schemeClr val="bg1"/>
                </a:solidFill>
              </a:rPr>
              <a:t> Ньютона;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>
                <a:solidFill>
                  <a:schemeClr val="bg1"/>
                </a:solidFill>
              </a:rPr>
              <a:t>вільні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електрони</a:t>
            </a:r>
            <a:r>
              <a:rPr lang="ru-RU" b="1" dirty="0">
                <a:solidFill>
                  <a:schemeClr val="bg1"/>
                </a:solidFill>
              </a:rPr>
              <a:t> в </a:t>
            </a:r>
            <a:r>
              <a:rPr lang="ru-RU" b="1" dirty="0" err="1">
                <a:solidFill>
                  <a:schemeClr val="bg1"/>
                </a:solidFill>
              </a:rPr>
              <a:t>процесі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їх</a:t>
            </a:r>
            <a:r>
              <a:rPr lang="ru-RU" b="1" dirty="0">
                <a:solidFill>
                  <a:schemeClr val="bg1"/>
                </a:solidFill>
              </a:rPr>
              <a:t> хаотичного </a:t>
            </a:r>
            <a:r>
              <a:rPr lang="ru-RU" b="1" dirty="0" err="1">
                <a:solidFill>
                  <a:schemeClr val="bg1"/>
                </a:solidFill>
              </a:rPr>
              <a:t>руху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взаємодіють</a:t>
            </a:r>
            <a:r>
              <a:rPr lang="ru-RU" b="1" dirty="0">
                <a:solidFill>
                  <a:schemeClr val="bg1"/>
                </a:solidFill>
              </a:rPr>
              <a:t> не </a:t>
            </a:r>
            <a:r>
              <a:rPr lang="ru-RU" b="1" dirty="0" err="1">
                <a:solidFill>
                  <a:schemeClr val="bg1"/>
                </a:solidFill>
              </a:rPr>
              <a:t>між</a:t>
            </a:r>
            <a:r>
              <a:rPr lang="ru-RU" b="1" dirty="0">
                <a:solidFill>
                  <a:schemeClr val="bg1"/>
                </a:solidFill>
              </a:rPr>
              <a:t> собою, а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іонами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кристалічної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решітки</a:t>
            </a:r>
            <a:r>
              <a:rPr lang="ru-RU" b="1" dirty="0">
                <a:solidFill>
                  <a:schemeClr val="bg1"/>
                </a:solidFill>
              </a:rPr>
              <a:t>;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>
                <a:solidFill>
                  <a:schemeClr val="bg1"/>
                </a:solidFill>
              </a:rPr>
              <a:t>при </a:t>
            </a:r>
            <a:r>
              <a:rPr lang="ru-RU" b="1" dirty="0" err="1">
                <a:solidFill>
                  <a:schemeClr val="bg1"/>
                </a:solidFill>
              </a:rPr>
              <a:t>співударах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іонами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кристалічної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ґратки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електрони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передають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іонам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усю</a:t>
            </a:r>
            <a:r>
              <a:rPr lang="ru-RU" b="1" dirty="0">
                <a:solidFill>
                  <a:schemeClr val="bg1"/>
                </a:solidFill>
              </a:rPr>
              <a:t> свою </a:t>
            </a:r>
            <a:r>
              <a:rPr lang="ru-RU" b="1" dirty="0" err="1">
                <a:solidFill>
                  <a:schemeClr val="bg1"/>
                </a:solidFill>
              </a:rPr>
              <a:t>кінетичну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енергію</a:t>
            </a:r>
            <a:r>
              <a:rPr lang="ru-RU" b="1" dirty="0">
                <a:solidFill>
                  <a:schemeClr val="bg1"/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Эркер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963</TotalTime>
  <Words>705</Words>
  <Application>Microsoft Office PowerPoint</Application>
  <PresentationFormat>Экран (4:3)</PresentationFormat>
  <Paragraphs>161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Поток</vt:lpstr>
      <vt:lpstr>1_Поток</vt:lpstr>
      <vt:lpstr>Бумажная</vt:lpstr>
      <vt:lpstr>Эркер</vt:lpstr>
      <vt:lpstr>Тема Office</vt:lpstr>
      <vt:lpstr>Аспект</vt:lpstr>
      <vt:lpstr>2_Поток</vt:lpstr>
      <vt:lpstr>Слайд 1</vt:lpstr>
      <vt:lpstr>Слайд 2</vt:lpstr>
      <vt:lpstr>ЯКІ ЗАРЯДЖЕНІ ЧАСТИНКИ ВАМ ВІДОМІ ?</vt:lpstr>
      <vt:lpstr>            Електричний струм в металах.</vt:lpstr>
      <vt:lpstr>Слайд 5</vt:lpstr>
      <vt:lpstr>Слайд 6</vt:lpstr>
      <vt:lpstr>Слайд 7</vt:lpstr>
      <vt:lpstr>     Якщо в періодичній системі елементів Менделєєва провести діагональ від берилію до астату, то праворуч вгорі від діагоналі будуть елементи-неметали а ліворуч унизу – елементи-метали.            Елементи, розташовані поблизу діагоналі  мають амфотерні властивості.          Таким чином із 107 елементів 85 –  метали. Але такий поділ досить умовний…  </vt:lpstr>
      <vt:lpstr>Основи теорії електронної провідності металів </vt:lpstr>
      <vt:lpstr>Дослідне підтвердження електропровідності металів</vt:lpstr>
      <vt:lpstr>Струм у газах</vt:lpstr>
      <vt:lpstr>                                   Електричний струм у електролітах.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ФІЗИКИ</dc:title>
  <dc:creator>SamLab.ws</dc:creator>
  <cp:lastModifiedBy>RePack by SPecialiST</cp:lastModifiedBy>
  <cp:revision>123</cp:revision>
  <dcterms:created xsi:type="dcterms:W3CDTF">2010-03-03T14:20:19Z</dcterms:created>
  <dcterms:modified xsi:type="dcterms:W3CDTF">2015-04-05T13:26:07Z</dcterms:modified>
</cp:coreProperties>
</file>